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Montserrat"/>
      <p:regular r:id="rId27"/>
      <p:bold r:id="rId28"/>
      <p:italic r:id="rId29"/>
      <p:boldItalic r:id="rId30"/>
    </p:embeddedFont>
    <p:embeddedFont>
      <p:font typeface="Lato"/>
      <p:regular r:id="rId31"/>
      <p:bold r:id="rId32"/>
      <p:italic r:id="rId33"/>
      <p:boldItalic r:id="rId34"/>
    </p:embeddedFont>
    <p:embeddedFont>
      <p:font typeface="Helvetica Neue"/>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7.xml"/><Relationship Id="rId33" Type="http://schemas.openxmlformats.org/officeDocument/2006/relationships/font" Target="fonts/Lato-italic.fntdata"/><Relationship Id="rId10" Type="http://schemas.openxmlformats.org/officeDocument/2006/relationships/slide" Target="slides/slide6.xml"/><Relationship Id="rId32" Type="http://schemas.openxmlformats.org/officeDocument/2006/relationships/font" Target="fonts/Lato-bold.fntdata"/><Relationship Id="rId13" Type="http://schemas.openxmlformats.org/officeDocument/2006/relationships/slide" Target="slides/slide9.xml"/><Relationship Id="rId35" Type="http://schemas.openxmlformats.org/officeDocument/2006/relationships/font" Target="fonts/HelveticaNeue-regular.fntdata"/><Relationship Id="rId12" Type="http://schemas.openxmlformats.org/officeDocument/2006/relationships/slide" Target="slides/slide8.xml"/><Relationship Id="rId34" Type="http://schemas.openxmlformats.org/officeDocument/2006/relationships/font" Target="fonts/Lato-boldItalic.fntdata"/><Relationship Id="rId15" Type="http://schemas.openxmlformats.org/officeDocument/2006/relationships/slide" Target="slides/slide11.xml"/><Relationship Id="rId37" Type="http://schemas.openxmlformats.org/officeDocument/2006/relationships/font" Target="fonts/HelveticaNeue-italic.fntdata"/><Relationship Id="rId14" Type="http://schemas.openxmlformats.org/officeDocument/2006/relationships/slide" Target="slides/slide10.xml"/><Relationship Id="rId36" Type="http://schemas.openxmlformats.org/officeDocument/2006/relationships/font" Target="fonts/HelveticaNeue-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HelveticaNeue-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400" u="none" cap="none" strike="noStrike">
                <a:latin typeface="Arial"/>
                <a:ea typeface="Arial"/>
                <a:cs typeface="Arial"/>
                <a:sym typeface="Arial"/>
              </a:defRPr>
            </a:lvl1pPr>
            <a:lvl2pPr indent="-228600" lvl="1" marL="914400" marR="0" rtl="0" algn="l">
              <a:spcBef>
                <a:spcPts val="0"/>
              </a:spcBef>
              <a:spcAft>
                <a:spcPts val="0"/>
              </a:spcAft>
              <a:buSzPts val="1400"/>
              <a:buNone/>
              <a:defRPr b="0" i="0" sz="1400" u="none" cap="none" strike="noStrike">
                <a:latin typeface="Arial"/>
                <a:ea typeface="Arial"/>
                <a:cs typeface="Arial"/>
                <a:sym typeface="Arial"/>
              </a:defRPr>
            </a:lvl2pPr>
            <a:lvl3pPr indent="-228600" lvl="2" marL="1371600" marR="0" rtl="0" algn="l">
              <a:spcBef>
                <a:spcPts val="0"/>
              </a:spcBef>
              <a:spcAft>
                <a:spcPts val="0"/>
              </a:spcAft>
              <a:buSzPts val="1400"/>
              <a:buNone/>
              <a:defRPr b="0" i="0" sz="1400" u="none" cap="none" strike="noStrike">
                <a:latin typeface="Arial"/>
                <a:ea typeface="Arial"/>
                <a:cs typeface="Arial"/>
                <a:sym typeface="Arial"/>
              </a:defRPr>
            </a:lvl3pPr>
            <a:lvl4pPr indent="-228600" lvl="3" marL="1828800" marR="0" rtl="0" algn="l">
              <a:spcBef>
                <a:spcPts val="0"/>
              </a:spcBef>
              <a:spcAft>
                <a:spcPts val="0"/>
              </a:spcAft>
              <a:buSzPts val="1400"/>
              <a:buNone/>
              <a:defRPr b="0" i="0" sz="1400" u="none" cap="none" strike="noStrike">
                <a:latin typeface="Arial"/>
                <a:ea typeface="Arial"/>
                <a:cs typeface="Arial"/>
                <a:sym typeface="Arial"/>
              </a:defRPr>
            </a:lvl4pPr>
            <a:lvl5pPr indent="-228600" lvl="4" marL="2286000" marR="0" rtl="0" algn="l">
              <a:spcBef>
                <a:spcPts val="0"/>
              </a:spcBef>
              <a:spcAft>
                <a:spcPts val="0"/>
              </a:spcAft>
              <a:buSzPts val="1400"/>
              <a:buNone/>
              <a:defRPr b="0" i="0" sz="1400" u="none" cap="none" strike="noStrike">
                <a:latin typeface="Arial"/>
                <a:ea typeface="Arial"/>
                <a:cs typeface="Arial"/>
                <a:sym typeface="Arial"/>
              </a:defRPr>
            </a:lvl5pPr>
            <a:lvl6pPr indent="-228600" lvl="5" marL="2743200" marR="0" rtl="0" algn="l">
              <a:spcBef>
                <a:spcPts val="0"/>
              </a:spcBef>
              <a:spcAft>
                <a:spcPts val="0"/>
              </a:spcAft>
              <a:buSzPts val="1400"/>
              <a:buNone/>
              <a:defRPr b="0" i="0" sz="1400" u="none" cap="none" strike="noStrike">
                <a:latin typeface="Arial"/>
                <a:ea typeface="Arial"/>
                <a:cs typeface="Arial"/>
                <a:sym typeface="Arial"/>
              </a:defRPr>
            </a:lvl6pPr>
            <a:lvl7pPr indent="-228600" lvl="6" marL="3200400" marR="0" rtl="0" algn="l">
              <a:spcBef>
                <a:spcPts val="0"/>
              </a:spcBef>
              <a:spcAft>
                <a:spcPts val="0"/>
              </a:spcAft>
              <a:buSzPts val="1400"/>
              <a:buNone/>
              <a:defRPr b="0" i="0" sz="1400" u="none" cap="none" strike="noStrike">
                <a:latin typeface="Arial"/>
                <a:ea typeface="Arial"/>
                <a:cs typeface="Arial"/>
                <a:sym typeface="Arial"/>
              </a:defRPr>
            </a:lvl7pPr>
            <a:lvl8pPr indent="-228600" lvl="7" marL="3657600" marR="0" rtl="0" algn="l">
              <a:spcBef>
                <a:spcPts val="0"/>
              </a:spcBef>
              <a:spcAft>
                <a:spcPts val="0"/>
              </a:spcAft>
              <a:buSzPts val="1400"/>
              <a:buNone/>
              <a:defRPr b="0" i="0" sz="1400" u="none" cap="none" strike="noStrike">
                <a:latin typeface="Arial"/>
                <a:ea typeface="Arial"/>
                <a:cs typeface="Arial"/>
                <a:sym typeface="Arial"/>
              </a:defRPr>
            </a:lvl8pPr>
            <a:lvl9pPr indent="-228600" lvl="8" marL="4114800" marR="0" rtl="0" algn="l">
              <a:spcBef>
                <a:spcPts val="0"/>
              </a:spcBef>
              <a:spcAft>
                <a:spcPts val="0"/>
              </a:spcAft>
              <a:buSzPts val="1400"/>
              <a:buNone/>
              <a:defRPr b="0" i="0" sz="1400" u="none" cap="none" strike="noStrike">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5" name="Google Shape;305;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1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7" name="Google Shape;317;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3" name="Google Shape;323;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1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2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5" name="Google Shape;335;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1" name="Google Shape;23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7a76f80252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g27a76f80252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2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2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7" name="Google Shape;237;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9" name="Google Shape;249;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pic>
        <p:nvPicPr>
          <p:cNvPr descr="Google Shape;10;p2" id="10" name="Google Shape;10;p2"/>
          <p:cNvPicPr preferRelativeResize="0"/>
          <p:nvPr/>
        </p:nvPicPr>
        <p:blipFill rotWithShape="1">
          <a:blip r:embed="rId2">
            <a:alphaModFix amt="66000"/>
          </a:blip>
          <a:srcRect b="39564" l="20991" r="40112" t="2690"/>
          <a:stretch/>
        </p:blipFill>
        <p:spPr>
          <a:xfrm>
            <a:off x="0" y="0"/>
            <a:ext cx="5157788" cy="5143501"/>
          </a:xfrm>
          <a:custGeom>
            <a:rect b="b" l="l" r="r" t="t"/>
            <a:pathLst>
              <a:path extrusionOk="0" h="21600" w="21600">
                <a:moveTo>
                  <a:pt x="0" y="0"/>
                </a:moveTo>
                <a:lnTo>
                  <a:pt x="0" y="21600"/>
                </a:lnTo>
                <a:lnTo>
                  <a:pt x="21600" y="21600"/>
                </a:lnTo>
                <a:lnTo>
                  <a:pt x="0" y="0"/>
                </a:lnTo>
                <a:close/>
              </a:path>
            </a:pathLst>
          </a:custGeom>
          <a:noFill/>
          <a:ln>
            <a:noFill/>
          </a:ln>
        </p:spPr>
      </p:pic>
      <p:pic>
        <p:nvPicPr>
          <p:cNvPr descr="Google Shape;11;p2" id="11" name="Google Shape;11;p2"/>
          <p:cNvPicPr preferRelativeResize="0"/>
          <p:nvPr/>
        </p:nvPicPr>
        <p:blipFill rotWithShape="1">
          <a:blip r:embed="rId3">
            <a:alphaModFix amt="31000"/>
          </a:blip>
          <a:srcRect b="11300" l="14009" r="43285" t="35833"/>
          <a:stretch/>
        </p:blipFill>
        <p:spPr>
          <a:xfrm rot="10800000">
            <a:off x="6976665" y="121"/>
            <a:ext cx="2167335" cy="2012555"/>
          </a:xfrm>
          <a:custGeom>
            <a:rect b="b" l="l" r="r" t="t"/>
            <a:pathLst>
              <a:path extrusionOk="0" h="21600" w="21600">
                <a:moveTo>
                  <a:pt x="0" y="0"/>
                </a:moveTo>
                <a:lnTo>
                  <a:pt x="0" y="21600"/>
                </a:lnTo>
                <a:lnTo>
                  <a:pt x="21600" y="21600"/>
                </a:lnTo>
                <a:lnTo>
                  <a:pt x="0" y="0"/>
                </a:lnTo>
                <a:close/>
              </a:path>
            </a:pathLst>
          </a:custGeom>
          <a:noFill/>
          <a:ln>
            <a:noFill/>
          </a:ln>
        </p:spPr>
      </p:pic>
      <p:sp>
        <p:nvSpPr>
          <p:cNvPr id="12" name="Google Shape;12;p2"/>
          <p:cNvSpPr txBox="1"/>
          <p:nvPr>
            <p:ph type="title"/>
          </p:nvPr>
        </p:nvSpPr>
        <p:spPr>
          <a:xfrm>
            <a:off x="3537149" y="1578399"/>
            <a:ext cx="5017501" cy="15789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4000"/>
              <a:buFont typeface="Montserrat"/>
              <a:buNone/>
              <a:defRPr sz="40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3" name="Google Shape;13;p2"/>
          <p:cNvSpPr txBox="1"/>
          <p:nvPr>
            <p:ph idx="1" type="body"/>
          </p:nvPr>
        </p:nvSpPr>
        <p:spPr>
          <a:xfrm>
            <a:off x="5083950" y="3924925"/>
            <a:ext cx="3470701" cy="506101"/>
          </a:xfrm>
          <a:prstGeom prst="rect">
            <a:avLst/>
          </a:prstGeom>
          <a:noFill/>
          <a:ln>
            <a:noFill/>
          </a:ln>
        </p:spPr>
        <p:txBody>
          <a:bodyPr anchorCtr="0" anchor="t" bIns="91400" lIns="91400" spcFirstLastPara="1" rIns="91400" wrap="square" tIns="91400">
            <a:normAutofit/>
          </a:bodyPr>
          <a:lstStyle>
            <a:lvl1pPr indent="-228600" lvl="0" marL="457200" algn="l">
              <a:lnSpc>
                <a:spcPct val="100000"/>
              </a:lnSpc>
              <a:spcBef>
                <a:spcPts val="0"/>
              </a:spcBef>
              <a:spcAft>
                <a:spcPts val="0"/>
              </a:spcAft>
              <a:buClr>
                <a:srgbClr val="FFFFFF"/>
              </a:buClr>
              <a:buSzPts val="1800"/>
              <a:buNone/>
              <a:defRPr/>
            </a:lvl1pPr>
            <a:lvl2pPr indent="-228600" lvl="1" marL="914400" algn="l">
              <a:lnSpc>
                <a:spcPct val="100000"/>
              </a:lnSpc>
              <a:spcBef>
                <a:spcPts val="0"/>
              </a:spcBef>
              <a:spcAft>
                <a:spcPts val="0"/>
              </a:spcAft>
              <a:buClr>
                <a:srgbClr val="FFFFFF"/>
              </a:buClr>
              <a:buSzPts val="1800"/>
              <a:buNone/>
              <a:defRPr/>
            </a:lvl2pPr>
            <a:lvl3pPr indent="-228600" lvl="2" marL="1371600" algn="l">
              <a:lnSpc>
                <a:spcPct val="100000"/>
              </a:lnSpc>
              <a:spcBef>
                <a:spcPts val="0"/>
              </a:spcBef>
              <a:spcAft>
                <a:spcPts val="0"/>
              </a:spcAft>
              <a:buClr>
                <a:srgbClr val="FFFFFF"/>
              </a:buClr>
              <a:buSzPts val="1800"/>
              <a:buNone/>
              <a:defRPr/>
            </a:lvl3pPr>
            <a:lvl4pPr indent="-228600" lvl="3" marL="1828800" algn="l">
              <a:lnSpc>
                <a:spcPct val="100000"/>
              </a:lnSpc>
              <a:spcBef>
                <a:spcPts val="0"/>
              </a:spcBef>
              <a:spcAft>
                <a:spcPts val="0"/>
              </a:spcAft>
              <a:buClr>
                <a:srgbClr val="FFFFFF"/>
              </a:buClr>
              <a:buSzPts val="1800"/>
              <a:buNone/>
              <a:defRPr/>
            </a:lvl4pPr>
            <a:lvl5pPr indent="-228600" lvl="4" marL="2286000" algn="l">
              <a:lnSpc>
                <a:spcPct val="100000"/>
              </a:lnSpc>
              <a:spcBef>
                <a:spcPts val="0"/>
              </a:spcBef>
              <a:spcAft>
                <a:spcPts val="0"/>
              </a:spcAft>
              <a:buClr>
                <a:srgbClr val="FFFFFF"/>
              </a:buClr>
              <a:buSzPts val="1800"/>
              <a:buNone/>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14" name="Google Shape;14;p2"/>
          <p:cNvSpPr/>
          <p:nvPr/>
        </p:nvSpPr>
        <p:spPr>
          <a:xfrm rot="-5400000">
            <a:off x="5846" y="-4836"/>
            <a:ext cx="2291401" cy="2300100"/>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flipH="1">
            <a:off x="652821" y="576767"/>
            <a:ext cx="2300100" cy="2291401"/>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_POINT">
  <p:cSld name="MAIN_POINT">
    <p:spTree>
      <p:nvGrpSpPr>
        <p:cNvPr id="133" name="Shape 133"/>
        <p:cNvGrpSpPr/>
        <p:nvPr/>
      </p:nvGrpSpPr>
      <p:grpSpPr>
        <a:xfrm>
          <a:off x="0" y="0"/>
          <a:ext cx="0" cy="0"/>
          <a:chOff x="0" y="0"/>
          <a:chExt cx="0" cy="0"/>
        </a:xfrm>
      </p:grpSpPr>
      <p:sp>
        <p:nvSpPr>
          <p:cNvPr id="134" name="Google Shape;134;p11"/>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1"/>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1"/>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1"/>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8" name="Google Shape;138;p11"/>
          <p:cNvGrpSpPr/>
          <p:nvPr/>
        </p:nvGrpSpPr>
        <p:grpSpPr>
          <a:xfrm>
            <a:off x="4406398" y="-2"/>
            <a:ext cx="4737603" cy="5143504"/>
            <a:chOff x="-1" y="-1"/>
            <a:chExt cx="4737601" cy="5143502"/>
          </a:xfrm>
        </p:grpSpPr>
        <p:sp>
          <p:nvSpPr>
            <p:cNvPr id="139" name="Google Shape;139;p11"/>
            <p:cNvSpPr/>
            <p:nvPr/>
          </p:nvSpPr>
          <p:spPr>
            <a:xfrm rot="5400000">
              <a:off x="1499" y="-1501"/>
              <a:ext cx="4734601" cy="4737601"/>
            </a:xfrm>
            <a:custGeom>
              <a:rect b="b" l="l" r="r" t="t"/>
              <a:pathLst>
                <a:path extrusionOk="0" h="21600" w="21600">
                  <a:moveTo>
                    <a:pt x="0" y="10685"/>
                  </a:moveTo>
                  <a:lnTo>
                    <a:pt x="10685" y="0"/>
                  </a:lnTo>
                  <a:lnTo>
                    <a:pt x="21600" y="0"/>
                  </a:lnTo>
                  <a:lnTo>
                    <a:pt x="0" y="21600"/>
                  </a:lnTo>
                  <a:close/>
                </a:path>
              </a:pathLst>
            </a:custGeom>
            <a:solidFill>
              <a:srgbClr val="FFFFFF">
                <a:alpha val="3137"/>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1"/>
            <p:cNvSpPr/>
            <p:nvPr/>
          </p:nvSpPr>
          <p:spPr>
            <a:xfrm rot="5400000">
              <a:off x="434424" y="5999"/>
              <a:ext cx="4298701" cy="4286702"/>
            </a:xfrm>
            <a:custGeom>
              <a:rect b="b" l="l" r="r" t="t"/>
              <a:pathLst>
                <a:path extrusionOk="0" h="21600" w="21600">
                  <a:moveTo>
                    <a:pt x="0" y="0"/>
                  </a:moveTo>
                  <a:lnTo>
                    <a:pt x="21600" y="0"/>
                  </a:lnTo>
                  <a:lnTo>
                    <a:pt x="0" y="21600"/>
                  </a:lnTo>
                  <a:close/>
                </a:path>
              </a:pathLst>
            </a:custGeom>
            <a:solidFill>
              <a:srgbClr val="FFFFFF">
                <a:alpha val="3137"/>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1"/>
            <p:cNvSpPr/>
            <p:nvPr/>
          </p:nvSpPr>
          <p:spPr>
            <a:xfrm rot="-5400000">
              <a:off x="1211998" y="1236640"/>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1"/>
            <p:cNvSpPr/>
            <p:nvPr/>
          </p:nvSpPr>
          <p:spPr>
            <a:xfrm flipH="1">
              <a:off x="1443456" y="1444077"/>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1"/>
            <p:cNvSpPr/>
            <p:nvPr/>
          </p:nvSpPr>
          <p:spPr>
            <a:xfrm rot="-5400000">
              <a:off x="1580680" y="2469742"/>
              <a:ext cx="808801" cy="808802"/>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1"/>
            <p:cNvSpPr/>
            <p:nvPr/>
          </p:nvSpPr>
          <p:spPr>
            <a:xfrm flipH="1">
              <a:off x="1815714" y="2677179"/>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1"/>
            <p:cNvSpPr/>
            <p:nvPr/>
          </p:nvSpPr>
          <p:spPr>
            <a:xfrm rot="-5400000">
              <a:off x="2268940" y="1862243"/>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1"/>
            <p:cNvSpPr/>
            <p:nvPr/>
          </p:nvSpPr>
          <p:spPr>
            <a:xfrm flipH="1">
              <a:off x="2501698" y="2069679"/>
              <a:ext cx="808801" cy="808802"/>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1"/>
            <p:cNvSpPr/>
            <p:nvPr/>
          </p:nvSpPr>
          <p:spPr>
            <a:xfrm rot="-5400000">
              <a:off x="2454740" y="2478087"/>
              <a:ext cx="808802" cy="808802"/>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1"/>
            <p:cNvSpPr/>
            <p:nvPr/>
          </p:nvSpPr>
          <p:spPr>
            <a:xfrm flipH="1">
              <a:off x="3558865" y="2693191"/>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1"/>
            <p:cNvSpPr/>
            <p:nvPr/>
          </p:nvSpPr>
          <p:spPr>
            <a:xfrm flipH="1">
              <a:off x="3738682" y="3309036"/>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1"/>
            <p:cNvSpPr/>
            <p:nvPr/>
          </p:nvSpPr>
          <p:spPr>
            <a:xfrm rot="-5400000">
              <a:off x="2641198" y="3095345"/>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1"/>
            <p:cNvSpPr/>
            <p:nvPr/>
          </p:nvSpPr>
          <p:spPr>
            <a:xfrm flipH="1">
              <a:off x="2870248" y="3302781"/>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1"/>
            <p:cNvSpPr/>
            <p:nvPr/>
          </p:nvSpPr>
          <p:spPr>
            <a:xfrm rot="-5400000">
              <a:off x="2821013" y="3711189"/>
              <a:ext cx="808802"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1"/>
            <p:cNvSpPr/>
            <p:nvPr/>
          </p:nvSpPr>
          <p:spPr>
            <a:xfrm flipH="1">
              <a:off x="3056047" y="3918625"/>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1"/>
            <p:cNvSpPr/>
            <p:nvPr/>
          </p:nvSpPr>
          <p:spPr>
            <a:xfrm rot="-5400000">
              <a:off x="3696091" y="3718856"/>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1"/>
            <p:cNvSpPr/>
            <p:nvPr/>
          </p:nvSpPr>
          <p:spPr>
            <a:xfrm flipH="1">
              <a:off x="3928133" y="3926292"/>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1"/>
            <p:cNvSpPr/>
            <p:nvPr/>
          </p:nvSpPr>
          <p:spPr>
            <a:xfrm rot="-5400000">
              <a:off x="3881890" y="4334700"/>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7" name="Google Shape;157;p11"/>
          <p:cNvSpPr txBox="1"/>
          <p:nvPr>
            <p:ph type="title"/>
          </p:nvPr>
        </p:nvSpPr>
        <p:spPr>
          <a:xfrm>
            <a:off x="823850" y="866775"/>
            <a:ext cx="4587000" cy="3521101"/>
          </a:xfrm>
          <a:prstGeom prst="rect">
            <a:avLst/>
          </a:prstGeom>
          <a:noFill/>
          <a:ln>
            <a:noFill/>
          </a:ln>
        </p:spPr>
        <p:txBody>
          <a:bodyPr anchorCtr="0" anchor="ctr" bIns="91400" lIns="91400" spcFirstLastPara="1" rIns="91400" wrap="square" tIns="91400">
            <a:normAutofit/>
          </a:bodyPr>
          <a:lstStyle>
            <a:lvl1pPr lvl="0" algn="l">
              <a:lnSpc>
                <a:spcPct val="100000"/>
              </a:lnSpc>
              <a:spcBef>
                <a:spcPts val="0"/>
              </a:spcBef>
              <a:spcAft>
                <a:spcPts val="0"/>
              </a:spcAft>
              <a:buClr>
                <a:srgbClr val="FFFFFF"/>
              </a:buClr>
              <a:buSzPts val="1800"/>
              <a:buNone/>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58" name="Google Shape;158;p11"/>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
  <p:cSld name="SECTION_TITLE_AND_DESCRIPTION">
    <p:spTree>
      <p:nvGrpSpPr>
        <p:cNvPr id="159" name="Shape 159"/>
        <p:cNvGrpSpPr/>
        <p:nvPr/>
      </p:nvGrpSpPr>
      <p:grpSpPr>
        <a:xfrm>
          <a:off x="0" y="0"/>
          <a:ext cx="0" cy="0"/>
          <a:chOff x="0" y="0"/>
          <a:chExt cx="0" cy="0"/>
        </a:xfrm>
      </p:grpSpPr>
      <p:sp>
        <p:nvSpPr>
          <p:cNvPr id="160" name="Google Shape;160;p12"/>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2"/>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2"/>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2"/>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4" name="Google Shape;164;p12"/>
          <p:cNvGrpSpPr/>
          <p:nvPr/>
        </p:nvGrpSpPr>
        <p:grpSpPr>
          <a:xfrm>
            <a:off x="0" y="381000"/>
            <a:ext cx="1037853" cy="1016290"/>
            <a:chOff x="0" y="-1"/>
            <a:chExt cx="1037851" cy="1016290"/>
          </a:xfrm>
        </p:grpSpPr>
        <p:sp>
          <p:nvSpPr>
            <p:cNvPr id="165" name="Google Shape;165;p12"/>
            <p:cNvSpPr/>
            <p:nvPr/>
          </p:nvSpPr>
          <p:spPr>
            <a:xfrm rot="-5400000">
              <a:off x="0" y="-1"/>
              <a:ext cx="808801"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2"/>
            <p:cNvSpPr/>
            <p:nvPr/>
          </p:nvSpPr>
          <p:spPr>
            <a:xfrm flipH="1">
              <a:off x="229050" y="207487"/>
              <a:ext cx="808801" cy="808802"/>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7" name="Google Shape;167;p12"/>
          <p:cNvSpPr txBox="1"/>
          <p:nvPr>
            <p:ph type="title"/>
          </p:nvPr>
        </p:nvSpPr>
        <p:spPr>
          <a:xfrm>
            <a:off x="1297499" y="1658324"/>
            <a:ext cx="3036301" cy="1751701"/>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2400"/>
              <a:buFont typeface="Montserrat"/>
              <a:buNone/>
              <a:defRPr sz="24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68" name="Google Shape;168;p12"/>
          <p:cNvSpPr txBox="1"/>
          <p:nvPr>
            <p:ph idx="1" type="body"/>
          </p:nvPr>
        </p:nvSpPr>
        <p:spPr>
          <a:xfrm>
            <a:off x="1297499" y="3537999"/>
            <a:ext cx="3036301" cy="506101"/>
          </a:xfrm>
          <a:prstGeom prst="rect">
            <a:avLst/>
          </a:prstGeom>
          <a:noFill/>
          <a:ln>
            <a:noFill/>
          </a:ln>
        </p:spPr>
        <p:txBody>
          <a:bodyPr anchorCtr="0" anchor="t" bIns="91400" lIns="91400" spcFirstLastPara="1" rIns="91400" wrap="square" tIns="91400">
            <a:normAutofit/>
          </a:bodyPr>
          <a:lstStyle>
            <a:lvl1pPr indent="-228600" lvl="0" marL="457200" algn="l">
              <a:lnSpc>
                <a:spcPct val="100000"/>
              </a:lnSpc>
              <a:spcBef>
                <a:spcPts val="0"/>
              </a:spcBef>
              <a:spcAft>
                <a:spcPts val="0"/>
              </a:spcAft>
              <a:buClr>
                <a:srgbClr val="FFFFFF"/>
              </a:buClr>
              <a:buSzPts val="1800"/>
              <a:buNone/>
              <a:defRPr/>
            </a:lvl1pPr>
            <a:lvl2pPr indent="-228600" lvl="1" marL="914400" algn="l">
              <a:lnSpc>
                <a:spcPct val="100000"/>
              </a:lnSpc>
              <a:spcBef>
                <a:spcPts val="0"/>
              </a:spcBef>
              <a:spcAft>
                <a:spcPts val="0"/>
              </a:spcAft>
              <a:buClr>
                <a:srgbClr val="FFFFFF"/>
              </a:buClr>
              <a:buSzPts val="1800"/>
              <a:buNone/>
              <a:defRPr/>
            </a:lvl2pPr>
            <a:lvl3pPr indent="-228600" lvl="2" marL="1371600" algn="l">
              <a:lnSpc>
                <a:spcPct val="100000"/>
              </a:lnSpc>
              <a:spcBef>
                <a:spcPts val="0"/>
              </a:spcBef>
              <a:spcAft>
                <a:spcPts val="0"/>
              </a:spcAft>
              <a:buClr>
                <a:srgbClr val="FFFFFF"/>
              </a:buClr>
              <a:buSzPts val="1800"/>
              <a:buNone/>
              <a:defRPr/>
            </a:lvl3pPr>
            <a:lvl4pPr indent="-228600" lvl="3" marL="1828800" algn="l">
              <a:lnSpc>
                <a:spcPct val="100000"/>
              </a:lnSpc>
              <a:spcBef>
                <a:spcPts val="0"/>
              </a:spcBef>
              <a:spcAft>
                <a:spcPts val="0"/>
              </a:spcAft>
              <a:buClr>
                <a:srgbClr val="FFFFFF"/>
              </a:buClr>
              <a:buSzPts val="1800"/>
              <a:buNone/>
              <a:defRPr/>
            </a:lvl4pPr>
            <a:lvl5pPr indent="-228600" lvl="4" marL="2286000" algn="l">
              <a:lnSpc>
                <a:spcPct val="100000"/>
              </a:lnSpc>
              <a:spcBef>
                <a:spcPts val="0"/>
              </a:spcBef>
              <a:spcAft>
                <a:spcPts val="0"/>
              </a:spcAft>
              <a:buClr>
                <a:srgbClr val="FFFFFF"/>
              </a:buClr>
              <a:buSzPts val="1800"/>
              <a:buNone/>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169" name="Google Shape;169;p12"/>
          <p:cNvSpPr txBox="1"/>
          <p:nvPr>
            <p:ph idx="2" type="body"/>
          </p:nvPr>
        </p:nvSpPr>
        <p:spPr>
          <a:xfrm>
            <a:off x="4648200" y="1696599"/>
            <a:ext cx="3676800" cy="2347501"/>
          </a:xfrm>
          <a:prstGeom prst="rect">
            <a:avLst/>
          </a:prstGeom>
          <a:noFill/>
          <a:ln>
            <a:noFill/>
          </a:ln>
        </p:spPr>
        <p:txBody>
          <a:bodyPr anchorCtr="0" anchor="t" bIns="91400" lIns="91400" spcFirstLastPara="1" rIns="91400" wrap="square" tIns="91400">
            <a:normAutofit/>
          </a:bodyPr>
          <a:lstStyle>
            <a:lvl1pPr indent="-311150" lvl="0" marL="457200" algn="l">
              <a:lnSpc>
                <a:spcPct val="115000"/>
              </a:lnSpc>
              <a:spcBef>
                <a:spcPts val="0"/>
              </a:spcBef>
              <a:spcAft>
                <a:spcPts val="0"/>
              </a:spcAft>
              <a:buSzPts val="1300"/>
              <a:buChar char="●"/>
              <a:defRPr/>
            </a:lvl1pPr>
            <a:lvl2pPr indent="-311150" lvl="1" marL="914400" algn="l">
              <a:lnSpc>
                <a:spcPct val="115000"/>
              </a:lnSpc>
              <a:spcBef>
                <a:spcPts val="0"/>
              </a:spcBef>
              <a:spcAft>
                <a:spcPts val="0"/>
              </a:spcAft>
              <a:buSzPts val="1300"/>
              <a:buChar char="○"/>
              <a:defRPr/>
            </a:lvl2pPr>
            <a:lvl3pPr indent="-311150" lvl="2" marL="1371600" algn="l">
              <a:lnSpc>
                <a:spcPct val="115000"/>
              </a:lnSpc>
              <a:spcBef>
                <a:spcPts val="0"/>
              </a:spcBef>
              <a:spcAft>
                <a:spcPts val="0"/>
              </a:spcAft>
              <a:buSzPts val="1300"/>
              <a:buChar char="■"/>
              <a:defRPr/>
            </a:lvl3pPr>
            <a:lvl4pPr indent="-311150" lvl="3" marL="1828800" algn="l">
              <a:lnSpc>
                <a:spcPct val="115000"/>
              </a:lnSpc>
              <a:spcBef>
                <a:spcPts val="0"/>
              </a:spcBef>
              <a:spcAft>
                <a:spcPts val="0"/>
              </a:spcAft>
              <a:buSzPts val="1300"/>
              <a:buChar char="●"/>
              <a:defRPr/>
            </a:lvl4pPr>
            <a:lvl5pPr indent="-311150" lvl="4" marL="2286000" algn="l">
              <a:lnSpc>
                <a:spcPct val="115000"/>
              </a:lnSpc>
              <a:spcBef>
                <a:spcPts val="0"/>
              </a:spcBef>
              <a:spcAft>
                <a:spcPts val="0"/>
              </a:spcAft>
              <a:buSzPts val="1300"/>
              <a:buChar char="○"/>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170" name="Google Shape;170;p12"/>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_ONLY">
  <p:cSld name="CAPTION_ONLY">
    <p:spTree>
      <p:nvGrpSpPr>
        <p:cNvPr id="171" name="Shape 171"/>
        <p:cNvGrpSpPr/>
        <p:nvPr/>
      </p:nvGrpSpPr>
      <p:grpSpPr>
        <a:xfrm>
          <a:off x="0" y="0"/>
          <a:ext cx="0" cy="0"/>
          <a:chOff x="0" y="0"/>
          <a:chExt cx="0" cy="0"/>
        </a:xfrm>
      </p:grpSpPr>
      <p:grpSp>
        <p:nvGrpSpPr>
          <p:cNvPr id="172" name="Google Shape;172;p13"/>
          <p:cNvGrpSpPr/>
          <p:nvPr/>
        </p:nvGrpSpPr>
        <p:grpSpPr>
          <a:xfrm>
            <a:off x="-2" y="4128572"/>
            <a:ext cx="698929" cy="684659"/>
            <a:chOff x="-1" y="0"/>
            <a:chExt cx="698927" cy="684657"/>
          </a:xfrm>
        </p:grpSpPr>
        <p:sp>
          <p:nvSpPr>
            <p:cNvPr id="173" name="Google Shape;173;p13"/>
            <p:cNvSpPr/>
            <p:nvPr/>
          </p:nvSpPr>
          <p:spPr>
            <a:xfrm rot="-5400000">
              <a:off x="-1" y="0"/>
              <a:ext cx="544801" cy="544801"/>
            </a:xfrm>
            <a:custGeom>
              <a:rect b="b" l="l" r="r" t="t"/>
              <a:pathLst>
                <a:path extrusionOk="0" h="21600" w="21600">
                  <a:moveTo>
                    <a:pt x="0" y="10800"/>
                  </a:moveTo>
                  <a:lnTo>
                    <a:pt x="10800" y="0"/>
                  </a:lnTo>
                  <a:lnTo>
                    <a:pt x="21600" y="0"/>
                  </a:lnTo>
                  <a:lnTo>
                    <a:pt x="0" y="21600"/>
                  </a:lnTo>
                  <a:close/>
                </a:path>
              </a:pathLst>
            </a:custGeom>
            <a:solidFill>
              <a:srgbClr val="FFFFFF">
                <a:alpha val="9411"/>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3"/>
            <p:cNvSpPr/>
            <p:nvPr/>
          </p:nvSpPr>
          <p:spPr>
            <a:xfrm flipH="1">
              <a:off x="154125" y="139856"/>
              <a:ext cx="544801" cy="544801"/>
            </a:xfrm>
            <a:custGeom>
              <a:rect b="b" l="l" r="r" t="t"/>
              <a:pathLst>
                <a:path extrusionOk="0" h="21600" w="21600">
                  <a:moveTo>
                    <a:pt x="0" y="10800"/>
                  </a:moveTo>
                  <a:lnTo>
                    <a:pt x="10800" y="0"/>
                  </a:lnTo>
                  <a:lnTo>
                    <a:pt x="21600" y="0"/>
                  </a:lnTo>
                  <a:lnTo>
                    <a:pt x="0" y="21600"/>
                  </a:lnTo>
                  <a:close/>
                </a:path>
              </a:pathLst>
            </a:custGeom>
            <a:solidFill>
              <a:srgbClr val="FFFFFF">
                <a:alpha val="9411"/>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5" name="Google Shape;175;p13"/>
          <p:cNvSpPr txBox="1"/>
          <p:nvPr>
            <p:ph idx="1" type="body"/>
          </p:nvPr>
        </p:nvSpPr>
        <p:spPr>
          <a:xfrm>
            <a:off x="812725" y="4305375"/>
            <a:ext cx="6936000" cy="523801"/>
          </a:xfrm>
          <a:prstGeom prst="rect">
            <a:avLst/>
          </a:prstGeom>
          <a:noFill/>
          <a:ln>
            <a:noFill/>
          </a:ln>
        </p:spPr>
        <p:txBody>
          <a:bodyPr anchorCtr="0" anchor="ctr" bIns="91400" lIns="91400" spcFirstLastPara="1" rIns="91400" wrap="square" tIns="91400">
            <a:normAutofit/>
          </a:bodyPr>
          <a:lstStyle>
            <a:lvl1pPr indent="-228600" lvl="0" marL="457200" algn="l">
              <a:lnSpc>
                <a:spcPct val="100000"/>
              </a:lnSpc>
              <a:spcBef>
                <a:spcPts val="0"/>
              </a:spcBef>
              <a:spcAft>
                <a:spcPts val="0"/>
              </a:spcAft>
              <a:buClr>
                <a:srgbClr val="FFFFFF"/>
              </a:buClr>
              <a:buSzPts val="1800"/>
              <a:buNone/>
              <a:defRPr/>
            </a:lvl1pPr>
          </a:lstStyle>
          <a:p/>
        </p:txBody>
      </p:sp>
      <p:sp>
        <p:nvSpPr>
          <p:cNvPr id="176" name="Google Shape;176;p13"/>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3"/>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3"/>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13"/>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3"/>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_NUMBER">
  <p:cSld name="BIG_NUMBER">
    <p:spTree>
      <p:nvGrpSpPr>
        <p:cNvPr id="181" name="Shape 181"/>
        <p:cNvGrpSpPr/>
        <p:nvPr/>
      </p:nvGrpSpPr>
      <p:grpSpPr>
        <a:xfrm>
          <a:off x="0" y="0"/>
          <a:ext cx="0" cy="0"/>
          <a:chOff x="0" y="0"/>
          <a:chExt cx="0" cy="0"/>
        </a:xfrm>
      </p:grpSpPr>
      <p:grpSp>
        <p:nvGrpSpPr>
          <p:cNvPr id="182" name="Google Shape;182;p14"/>
          <p:cNvGrpSpPr/>
          <p:nvPr/>
        </p:nvGrpSpPr>
        <p:grpSpPr>
          <a:xfrm>
            <a:off x="4406398" y="-2"/>
            <a:ext cx="4737603" cy="5143069"/>
            <a:chOff x="-1" y="-1"/>
            <a:chExt cx="4737601" cy="5143067"/>
          </a:xfrm>
        </p:grpSpPr>
        <p:sp>
          <p:nvSpPr>
            <p:cNvPr id="183" name="Google Shape;183;p14"/>
            <p:cNvSpPr/>
            <p:nvPr/>
          </p:nvSpPr>
          <p:spPr>
            <a:xfrm rot="5400000">
              <a:off x="1799" y="-1801"/>
              <a:ext cx="4734001" cy="4737601"/>
            </a:xfrm>
            <a:custGeom>
              <a:rect b="b" l="l" r="r" t="t"/>
              <a:pathLst>
                <a:path extrusionOk="0" h="21600" w="21600">
                  <a:moveTo>
                    <a:pt x="0" y="10685"/>
                  </a:moveTo>
                  <a:lnTo>
                    <a:pt x="10685" y="0"/>
                  </a:lnTo>
                  <a:lnTo>
                    <a:pt x="21600" y="0"/>
                  </a:lnTo>
                  <a:lnTo>
                    <a:pt x="0" y="21600"/>
                  </a:lnTo>
                  <a:close/>
                </a:path>
              </a:pathLst>
            </a:custGeom>
            <a:solidFill>
              <a:srgbClr val="FFFFFF">
                <a:alpha val="3137"/>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4"/>
            <p:cNvSpPr/>
            <p:nvPr/>
          </p:nvSpPr>
          <p:spPr>
            <a:xfrm rot="5400000">
              <a:off x="434724" y="5700"/>
              <a:ext cx="4298101" cy="4286701"/>
            </a:xfrm>
            <a:custGeom>
              <a:rect b="b" l="l" r="r" t="t"/>
              <a:pathLst>
                <a:path extrusionOk="0" h="21600" w="21600">
                  <a:moveTo>
                    <a:pt x="0" y="0"/>
                  </a:moveTo>
                  <a:lnTo>
                    <a:pt x="21600" y="0"/>
                  </a:lnTo>
                  <a:lnTo>
                    <a:pt x="0" y="21600"/>
                  </a:lnTo>
                  <a:close/>
                </a:path>
              </a:pathLst>
            </a:custGeom>
            <a:solidFill>
              <a:srgbClr val="FFFFFF">
                <a:alpha val="3137"/>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4"/>
            <p:cNvSpPr/>
            <p:nvPr/>
          </p:nvSpPr>
          <p:spPr>
            <a:xfrm rot="-5400000">
              <a:off x="1211998" y="1236468"/>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4"/>
            <p:cNvSpPr/>
            <p:nvPr/>
          </p:nvSpPr>
          <p:spPr>
            <a:xfrm flipH="1">
              <a:off x="1443456" y="1443956"/>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4"/>
            <p:cNvSpPr/>
            <p:nvPr/>
          </p:nvSpPr>
          <p:spPr>
            <a:xfrm rot="-5400000">
              <a:off x="1580680" y="2469465"/>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4"/>
            <p:cNvSpPr/>
            <p:nvPr/>
          </p:nvSpPr>
          <p:spPr>
            <a:xfrm flipH="1">
              <a:off x="1815714" y="2676953"/>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4"/>
            <p:cNvSpPr/>
            <p:nvPr/>
          </p:nvSpPr>
          <p:spPr>
            <a:xfrm rot="-5400000">
              <a:off x="2268940" y="1862018"/>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4"/>
            <p:cNvSpPr/>
            <p:nvPr/>
          </p:nvSpPr>
          <p:spPr>
            <a:xfrm flipH="1">
              <a:off x="2501698" y="2069505"/>
              <a:ext cx="808801" cy="808801"/>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4"/>
            <p:cNvSpPr/>
            <p:nvPr/>
          </p:nvSpPr>
          <p:spPr>
            <a:xfrm rot="-5400000">
              <a:off x="2454740" y="2477810"/>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4"/>
            <p:cNvSpPr/>
            <p:nvPr/>
          </p:nvSpPr>
          <p:spPr>
            <a:xfrm flipH="1">
              <a:off x="3558865" y="2692963"/>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4"/>
            <p:cNvSpPr/>
            <p:nvPr/>
          </p:nvSpPr>
          <p:spPr>
            <a:xfrm flipH="1">
              <a:off x="3738682" y="3308755"/>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4"/>
            <p:cNvSpPr/>
            <p:nvPr/>
          </p:nvSpPr>
          <p:spPr>
            <a:xfrm rot="-5400000">
              <a:off x="2641198" y="3095015"/>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4"/>
            <p:cNvSpPr/>
            <p:nvPr/>
          </p:nvSpPr>
          <p:spPr>
            <a:xfrm flipH="1">
              <a:off x="2870248" y="3302502"/>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4"/>
            <p:cNvSpPr/>
            <p:nvPr/>
          </p:nvSpPr>
          <p:spPr>
            <a:xfrm rot="-5400000">
              <a:off x="2821013" y="3710807"/>
              <a:ext cx="808802"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4"/>
            <p:cNvSpPr/>
            <p:nvPr/>
          </p:nvSpPr>
          <p:spPr>
            <a:xfrm flipH="1">
              <a:off x="3056047" y="3918294"/>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4"/>
            <p:cNvSpPr/>
            <p:nvPr/>
          </p:nvSpPr>
          <p:spPr>
            <a:xfrm rot="-5400000">
              <a:off x="3696091" y="3718473"/>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4"/>
            <p:cNvSpPr/>
            <p:nvPr/>
          </p:nvSpPr>
          <p:spPr>
            <a:xfrm flipH="1">
              <a:off x="3928133" y="3925960"/>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4"/>
            <p:cNvSpPr/>
            <p:nvPr/>
          </p:nvSpPr>
          <p:spPr>
            <a:xfrm rot="-5400000">
              <a:off x="3881890" y="4334265"/>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1" name="Google Shape;201;p14"/>
          <p:cNvSpPr txBox="1"/>
          <p:nvPr>
            <p:ph hasCustomPrompt="1" type="title"/>
          </p:nvPr>
        </p:nvSpPr>
        <p:spPr>
          <a:xfrm>
            <a:off x="823850" y="1284674"/>
            <a:ext cx="4776000" cy="1300801"/>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8000"/>
              <a:buFont typeface="Montserrat"/>
              <a:buNone/>
              <a:defRPr sz="80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a:r>
              <a:t>xx%</a:t>
            </a:r>
          </a:p>
        </p:txBody>
      </p:sp>
      <p:sp>
        <p:nvSpPr>
          <p:cNvPr id="202" name="Google Shape;202;p14"/>
          <p:cNvSpPr txBox="1"/>
          <p:nvPr>
            <p:ph idx="1" type="body"/>
          </p:nvPr>
        </p:nvSpPr>
        <p:spPr>
          <a:xfrm>
            <a:off x="823850" y="2643123"/>
            <a:ext cx="4776000" cy="1218901"/>
          </a:xfrm>
          <a:prstGeom prst="rect">
            <a:avLst/>
          </a:prstGeom>
          <a:noFill/>
          <a:ln>
            <a:noFill/>
          </a:ln>
        </p:spPr>
        <p:txBody>
          <a:bodyPr anchorCtr="0" anchor="t" bIns="91400" lIns="91400" spcFirstLastPara="1" rIns="91400" wrap="square" tIns="91400">
            <a:normAutofit/>
          </a:bodyPr>
          <a:lstStyle>
            <a:lvl1pPr indent="-311150" lvl="0" marL="457200" algn="l">
              <a:lnSpc>
                <a:spcPct val="115000"/>
              </a:lnSpc>
              <a:spcBef>
                <a:spcPts val="0"/>
              </a:spcBef>
              <a:spcAft>
                <a:spcPts val="0"/>
              </a:spcAft>
              <a:buSzPts val="1300"/>
              <a:buChar char="●"/>
              <a:defRPr/>
            </a:lvl1pPr>
            <a:lvl2pPr indent="-311150" lvl="1" marL="914400" algn="l">
              <a:lnSpc>
                <a:spcPct val="115000"/>
              </a:lnSpc>
              <a:spcBef>
                <a:spcPts val="0"/>
              </a:spcBef>
              <a:spcAft>
                <a:spcPts val="0"/>
              </a:spcAft>
              <a:buSzPts val="1300"/>
              <a:buChar char="○"/>
              <a:defRPr/>
            </a:lvl2pPr>
            <a:lvl3pPr indent="-311150" lvl="2" marL="1371600" algn="l">
              <a:lnSpc>
                <a:spcPct val="115000"/>
              </a:lnSpc>
              <a:spcBef>
                <a:spcPts val="0"/>
              </a:spcBef>
              <a:spcAft>
                <a:spcPts val="0"/>
              </a:spcAft>
              <a:buSzPts val="1300"/>
              <a:buChar char="■"/>
              <a:defRPr/>
            </a:lvl3pPr>
            <a:lvl4pPr indent="-311150" lvl="3" marL="1828800" algn="l">
              <a:lnSpc>
                <a:spcPct val="115000"/>
              </a:lnSpc>
              <a:spcBef>
                <a:spcPts val="0"/>
              </a:spcBef>
              <a:spcAft>
                <a:spcPts val="0"/>
              </a:spcAft>
              <a:buSzPts val="1300"/>
              <a:buChar char="●"/>
              <a:defRPr/>
            </a:lvl4pPr>
            <a:lvl5pPr indent="-311150" lvl="4" marL="2286000" algn="l">
              <a:lnSpc>
                <a:spcPct val="115000"/>
              </a:lnSpc>
              <a:spcBef>
                <a:spcPts val="0"/>
              </a:spcBef>
              <a:spcAft>
                <a:spcPts val="0"/>
              </a:spcAft>
              <a:buSzPts val="1300"/>
              <a:buChar char="○"/>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203" name="Google Shape;203;p14"/>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4"/>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4"/>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14"/>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4"/>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8" name="Shape 208"/>
        <p:cNvGrpSpPr/>
        <p:nvPr/>
      </p:nvGrpSpPr>
      <p:grpSpPr>
        <a:xfrm>
          <a:off x="0" y="0"/>
          <a:ext cx="0" cy="0"/>
          <a:chOff x="0" y="0"/>
          <a:chExt cx="0" cy="0"/>
        </a:xfrm>
      </p:grpSpPr>
      <p:sp>
        <p:nvSpPr>
          <p:cNvPr id="209" name="Google Shape;209;p15"/>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1">
  <p:cSld name="TITLE_AND_BODY_1">
    <p:spTree>
      <p:nvGrpSpPr>
        <p:cNvPr id="210" name="Shape 210"/>
        <p:cNvGrpSpPr/>
        <p:nvPr/>
      </p:nvGrpSpPr>
      <p:grpSpPr>
        <a:xfrm>
          <a:off x="0" y="0"/>
          <a:ext cx="0" cy="0"/>
          <a:chOff x="0" y="0"/>
          <a:chExt cx="0" cy="0"/>
        </a:xfrm>
      </p:grpSpPr>
      <p:pic>
        <p:nvPicPr>
          <p:cNvPr descr="Google Shape;213;p16" id="211" name="Google Shape;211;p16"/>
          <p:cNvPicPr preferRelativeResize="0"/>
          <p:nvPr/>
        </p:nvPicPr>
        <p:blipFill rotWithShape="1">
          <a:blip r:embed="rId2">
            <a:alphaModFix amt="80000"/>
          </a:blip>
          <a:srcRect b="25871" l="30474" r="30472" t="11955"/>
          <a:stretch/>
        </p:blipFill>
        <p:spPr>
          <a:xfrm rot="-5400000">
            <a:off x="113556" y="-105636"/>
            <a:ext cx="5142310" cy="5364163"/>
          </a:xfrm>
          <a:custGeom>
            <a:rect b="b" l="l" r="r" t="t"/>
            <a:pathLst>
              <a:path extrusionOk="0" h="21600" w="21600">
                <a:moveTo>
                  <a:pt x="10874" y="0"/>
                </a:moveTo>
                <a:lnTo>
                  <a:pt x="0" y="10875"/>
                </a:lnTo>
                <a:lnTo>
                  <a:pt x="0" y="21600"/>
                </a:lnTo>
                <a:lnTo>
                  <a:pt x="21600" y="0"/>
                </a:lnTo>
                <a:lnTo>
                  <a:pt x="10874" y="0"/>
                </a:lnTo>
                <a:close/>
              </a:path>
            </a:pathLst>
          </a:custGeom>
          <a:noFill/>
          <a:ln>
            <a:noFill/>
          </a:ln>
        </p:spPr>
      </p:pic>
      <p:sp>
        <p:nvSpPr>
          <p:cNvPr id="212" name="Google Shape;212;p16"/>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2400"/>
              <a:buFont typeface="Montserrat"/>
              <a:buNone/>
              <a:defRPr sz="24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213" name="Google Shape;213;p16"/>
          <p:cNvSpPr txBox="1"/>
          <p:nvPr>
            <p:ph idx="1" type="body"/>
          </p:nvPr>
        </p:nvSpPr>
        <p:spPr>
          <a:xfrm>
            <a:off x="4018024" y="1567549"/>
            <a:ext cx="4318501" cy="1766701"/>
          </a:xfrm>
          <a:prstGeom prst="rect">
            <a:avLst/>
          </a:prstGeom>
          <a:noFill/>
          <a:ln>
            <a:noFill/>
          </a:ln>
        </p:spPr>
        <p:txBody>
          <a:bodyPr anchorCtr="0" anchor="t" bIns="91400" lIns="91400" spcFirstLastPara="1" rIns="91400" wrap="square" tIns="91400">
            <a:normAutofit/>
          </a:bodyPr>
          <a:lstStyle>
            <a:lvl1pPr indent="-311150" lvl="0" marL="457200" algn="l">
              <a:lnSpc>
                <a:spcPct val="115000"/>
              </a:lnSpc>
              <a:spcBef>
                <a:spcPts val="0"/>
              </a:spcBef>
              <a:spcAft>
                <a:spcPts val="0"/>
              </a:spcAft>
              <a:buClr>
                <a:srgbClr val="D9D9D9"/>
              </a:buClr>
              <a:buSzPts val="1300"/>
              <a:buChar char="●"/>
              <a:defRPr>
                <a:solidFill>
                  <a:srgbClr val="D9D9D9"/>
                </a:solidFill>
              </a:defRPr>
            </a:lvl1pPr>
            <a:lvl2pPr indent="-311150" lvl="1" marL="914400" algn="l">
              <a:lnSpc>
                <a:spcPct val="115000"/>
              </a:lnSpc>
              <a:spcBef>
                <a:spcPts val="0"/>
              </a:spcBef>
              <a:spcAft>
                <a:spcPts val="0"/>
              </a:spcAft>
              <a:buClr>
                <a:srgbClr val="D9D9D9"/>
              </a:buClr>
              <a:buSzPts val="1300"/>
              <a:buChar char="○"/>
              <a:defRPr>
                <a:solidFill>
                  <a:srgbClr val="D9D9D9"/>
                </a:solidFill>
              </a:defRPr>
            </a:lvl2pPr>
            <a:lvl3pPr indent="-311150" lvl="2" marL="1371600" algn="l">
              <a:lnSpc>
                <a:spcPct val="115000"/>
              </a:lnSpc>
              <a:spcBef>
                <a:spcPts val="0"/>
              </a:spcBef>
              <a:spcAft>
                <a:spcPts val="0"/>
              </a:spcAft>
              <a:buClr>
                <a:srgbClr val="D9D9D9"/>
              </a:buClr>
              <a:buSzPts val="1300"/>
              <a:buChar char="■"/>
              <a:defRPr>
                <a:solidFill>
                  <a:srgbClr val="D9D9D9"/>
                </a:solidFill>
              </a:defRPr>
            </a:lvl3pPr>
            <a:lvl4pPr indent="-311150" lvl="3" marL="1828800" algn="l">
              <a:lnSpc>
                <a:spcPct val="115000"/>
              </a:lnSpc>
              <a:spcBef>
                <a:spcPts val="0"/>
              </a:spcBef>
              <a:spcAft>
                <a:spcPts val="0"/>
              </a:spcAft>
              <a:buClr>
                <a:srgbClr val="D9D9D9"/>
              </a:buClr>
              <a:buSzPts val="1300"/>
              <a:buChar char="●"/>
              <a:defRPr>
                <a:solidFill>
                  <a:srgbClr val="D9D9D9"/>
                </a:solidFill>
              </a:defRPr>
            </a:lvl4pPr>
            <a:lvl5pPr indent="-311150" lvl="4" marL="2286000" algn="l">
              <a:lnSpc>
                <a:spcPct val="115000"/>
              </a:lnSpc>
              <a:spcBef>
                <a:spcPts val="0"/>
              </a:spcBef>
              <a:spcAft>
                <a:spcPts val="0"/>
              </a:spcAft>
              <a:buClr>
                <a:srgbClr val="D9D9D9"/>
              </a:buClr>
              <a:buSzPts val="1300"/>
              <a:buChar char="○"/>
              <a:defRPr>
                <a:solidFill>
                  <a:srgbClr val="D9D9D9"/>
                </a:solidFill>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214" name="Google Shape;214;p16"/>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6"/>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6"/>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6"/>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8" name="Google Shape;218;p16"/>
          <p:cNvGrpSpPr/>
          <p:nvPr/>
        </p:nvGrpSpPr>
        <p:grpSpPr>
          <a:xfrm>
            <a:off x="0" y="381000"/>
            <a:ext cx="1037853" cy="1016290"/>
            <a:chOff x="0" y="-1"/>
            <a:chExt cx="1037851" cy="1016290"/>
          </a:xfrm>
        </p:grpSpPr>
        <p:sp>
          <p:nvSpPr>
            <p:cNvPr id="219" name="Google Shape;219;p16"/>
            <p:cNvSpPr/>
            <p:nvPr/>
          </p:nvSpPr>
          <p:spPr>
            <a:xfrm rot="-5400000">
              <a:off x="0" y="-1"/>
              <a:ext cx="808801"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6"/>
            <p:cNvSpPr/>
            <p:nvPr/>
          </p:nvSpPr>
          <p:spPr>
            <a:xfrm flipH="1">
              <a:off x="229050" y="207487"/>
              <a:ext cx="808801" cy="808802"/>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1" name="Google Shape;221;p16"/>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 type="tx">
  <p:cSld name="TITLE_AND_BODY">
    <p:spTree>
      <p:nvGrpSpPr>
        <p:cNvPr id="17" name="Shape 17"/>
        <p:cNvGrpSpPr/>
        <p:nvPr/>
      </p:nvGrpSpPr>
      <p:grpSpPr>
        <a:xfrm>
          <a:off x="0" y="0"/>
          <a:ext cx="0" cy="0"/>
          <a:chOff x="0" y="0"/>
          <a:chExt cx="0" cy="0"/>
        </a:xfrm>
      </p:grpSpPr>
      <p:sp>
        <p:nvSpPr>
          <p:cNvPr id="18" name="Google Shape;18;p3"/>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 name="Google Shape;22;p3"/>
          <p:cNvGrpSpPr/>
          <p:nvPr/>
        </p:nvGrpSpPr>
        <p:grpSpPr>
          <a:xfrm>
            <a:off x="0" y="381000"/>
            <a:ext cx="1037853" cy="1016290"/>
            <a:chOff x="0" y="-1"/>
            <a:chExt cx="1037851" cy="1016290"/>
          </a:xfrm>
        </p:grpSpPr>
        <p:sp>
          <p:nvSpPr>
            <p:cNvPr id="23" name="Google Shape;23;p3"/>
            <p:cNvSpPr/>
            <p:nvPr/>
          </p:nvSpPr>
          <p:spPr>
            <a:xfrm rot="-5400000">
              <a:off x="0" y="-1"/>
              <a:ext cx="808801"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
            <p:cNvSpPr/>
            <p:nvPr/>
          </p:nvSpPr>
          <p:spPr>
            <a:xfrm flipH="1">
              <a:off x="229050" y="207487"/>
              <a:ext cx="808801" cy="808802"/>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 name="Google Shape;25;p3"/>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2400"/>
              <a:buFont typeface="Montserrat"/>
              <a:buNone/>
              <a:defRPr sz="24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26" name="Google Shape;26;p3"/>
          <p:cNvSpPr txBox="1"/>
          <p:nvPr>
            <p:ph idx="1" type="body"/>
          </p:nvPr>
        </p:nvSpPr>
        <p:spPr>
          <a:xfrm>
            <a:off x="1297499" y="1567549"/>
            <a:ext cx="7038901" cy="2911201"/>
          </a:xfrm>
          <a:prstGeom prst="rect">
            <a:avLst/>
          </a:prstGeom>
          <a:noFill/>
          <a:ln>
            <a:noFill/>
          </a:ln>
        </p:spPr>
        <p:txBody>
          <a:bodyPr anchorCtr="0" anchor="t" bIns="91400" lIns="91400" spcFirstLastPara="1" rIns="91400" wrap="square" tIns="91400">
            <a:normAutofit/>
          </a:bodyPr>
          <a:lstStyle>
            <a:lvl1pPr indent="-311150" lvl="0" marL="457200" algn="l">
              <a:lnSpc>
                <a:spcPct val="115000"/>
              </a:lnSpc>
              <a:spcBef>
                <a:spcPts val="0"/>
              </a:spcBef>
              <a:spcAft>
                <a:spcPts val="0"/>
              </a:spcAft>
              <a:buSzPts val="1300"/>
              <a:buChar char="●"/>
              <a:defRPr/>
            </a:lvl1pPr>
            <a:lvl2pPr indent="-311150" lvl="1" marL="914400" algn="l">
              <a:lnSpc>
                <a:spcPct val="115000"/>
              </a:lnSpc>
              <a:spcBef>
                <a:spcPts val="0"/>
              </a:spcBef>
              <a:spcAft>
                <a:spcPts val="0"/>
              </a:spcAft>
              <a:buSzPts val="1300"/>
              <a:buChar char="○"/>
              <a:defRPr/>
            </a:lvl2pPr>
            <a:lvl3pPr indent="-311150" lvl="2" marL="1371600" algn="l">
              <a:lnSpc>
                <a:spcPct val="115000"/>
              </a:lnSpc>
              <a:spcBef>
                <a:spcPts val="0"/>
              </a:spcBef>
              <a:spcAft>
                <a:spcPts val="0"/>
              </a:spcAft>
              <a:buSzPts val="1300"/>
              <a:buChar char="■"/>
              <a:defRPr/>
            </a:lvl3pPr>
            <a:lvl4pPr indent="-311150" lvl="3" marL="1828800" algn="l">
              <a:lnSpc>
                <a:spcPct val="115000"/>
              </a:lnSpc>
              <a:spcBef>
                <a:spcPts val="0"/>
              </a:spcBef>
              <a:spcAft>
                <a:spcPts val="0"/>
              </a:spcAft>
              <a:buSzPts val="1300"/>
              <a:buChar char="●"/>
              <a:defRPr/>
            </a:lvl4pPr>
            <a:lvl5pPr indent="-311150" lvl="4" marL="2286000" algn="l">
              <a:lnSpc>
                <a:spcPct val="115000"/>
              </a:lnSpc>
              <a:spcBef>
                <a:spcPts val="0"/>
              </a:spcBef>
              <a:spcAft>
                <a:spcPts val="0"/>
              </a:spcAft>
              <a:buSzPts val="1300"/>
              <a:buChar char="○"/>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27" name="Google Shape;27;p3"/>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
  <p:cSld name="ONE_COLUMN_TEXT">
    <p:spTree>
      <p:nvGrpSpPr>
        <p:cNvPr id="28" name="Shape 28"/>
        <p:cNvGrpSpPr/>
        <p:nvPr/>
      </p:nvGrpSpPr>
      <p:grpSpPr>
        <a:xfrm>
          <a:off x="0" y="0"/>
          <a:ext cx="0" cy="0"/>
          <a:chOff x="0" y="0"/>
          <a:chExt cx="0" cy="0"/>
        </a:xfrm>
      </p:grpSpPr>
      <p:sp>
        <p:nvSpPr>
          <p:cNvPr id="29" name="Google Shape;29;p4"/>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4"/>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4"/>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4"/>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4"/>
          <p:cNvGrpSpPr/>
          <p:nvPr/>
        </p:nvGrpSpPr>
        <p:grpSpPr>
          <a:xfrm>
            <a:off x="0" y="381000"/>
            <a:ext cx="1037853" cy="1016290"/>
            <a:chOff x="0" y="-1"/>
            <a:chExt cx="1037851" cy="1016290"/>
          </a:xfrm>
        </p:grpSpPr>
        <p:sp>
          <p:nvSpPr>
            <p:cNvPr id="34" name="Google Shape;34;p4"/>
            <p:cNvSpPr/>
            <p:nvPr/>
          </p:nvSpPr>
          <p:spPr>
            <a:xfrm rot="-5400000">
              <a:off x="0" y="-1"/>
              <a:ext cx="808801"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4"/>
            <p:cNvSpPr/>
            <p:nvPr/>
          </p:nvSpPr>
          <p:spPr>
            <a:xfrm flipH="1">
              <a:off x="229050" y="207487"/>
              <a:ext cx="808801" cy="808802"/>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4"/>
          <p:cNvSpPr txBox="1"/>
          <p:nvPr>
            <p:ph type="title"/>
          </p:nvPr>
        </p:nvSpPr>
        <p:spPr>
          <a:xfrm>
            <a:off x="1297499" y="393749"/>
            <a:ext cx="3798901" cy="14931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2400"/>
              <a:buFont typeface="Montserrat"/>
              <a:buNone/>
              <a:defRPr sz="24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37" name="Google Shape;37;p4"/>
          <p:cNvSpPr txBox="1"/>
          <p:nvPr>
            <p:ph idx="1" type="body"/>
          </p:nvPr>
        </p:nvSpPr>
        <p:spPr>
          <a:xfrm>
            <a:off x="1297499" y="1972549"/>
            <a:ext cx="3798901" cy="2415901"/>
          </a:xfrm>
          <a:prstGeom prst="rect">
            <a:avLst/>
          </a:prstGeom>
          <a:noFill/>
          <a:ln>
            <a:noFill/>
          </a:ln>
        </p:spPr>
        <p:txBody>
          <a:bodyPr anchorCtr="0" anchor="t" bIns="91400" lIns="91400" spcFirstLastPara="1" rIns="91400" wrap="square" tIns="91400">
            <a:normAutofit/>
          </a:bodyPr>
          <a:lstStyle>
            <a:lvl1pPr indent="-311150" lvl="0" marL="457200" algn="l">
              <a:lnSpc>
                <a:spcPct val="115000"/>
              </a:lnSpc>
              <a:spcBef>
                <a:spcPts val="0"/>
              </a:spcBef>
              <a:spcAft>
                <a:spcPts val="0"/>
              </a:spcAft>
              <a:buSzPts val="1300"/>
              <a:buChar char="●"/>
              <a:defRPr/>
            </a:lvl1pPr>
            <a:lvl2pPr indent="-311150" lvl="1" marL="914400" algn="l">
              <a:lnSpc>
                <a:spcPct val="115000"/>
              </a:lnSpc>
              <a:spcBef>
                <a:spcPts val="0"/>
              </a:spcBef>
              <a:spcAft>
                <a:spcPts val="0"/>
              </a:spcAft>
              <a:buSzPts val="1300"/>
              <a:buChar char="○"/>
              <a:defRPr/>
            </a:lvl2pPr>
            <a:lvl3pPr indent="-311150" lvl="2" marL="1371600" algn="l">
              <a:lnSpc>
                <a:spcPct val="115000"/>
              </a:lnSpc>
              <a:spcBef>
                <a:spcPts val="0"/>
              </a:spcBef>
              <a:spcAft>
                <a:spcPts val="0"/>
              </a:spcAft>
              <a:buSzPts val="1300"/>
              <a:buChar char="■"/>
              <a:defRPr/>
            </a:lvl3pPr>
            <a:lvl4pPr indent="-311150" lvl="3" marL="1828800" algn="l">
              <a:lnSpc>
                <a:spcPct val="115000"/>
              </a:lnSpc>
              <a:spcBef>
                <a:spcPts val="0"/>
              </a:spcBef>
              <a:spcAft>
                <a:spcPts val="0"/>
              </a:spcAft>
              <a:buSzPts val="1300"/>
              <a:buChar char="●"/>
              <a:defRPr/>
            </a:lvl4pPr>
            <a:lvl5pPr indent="-311150" lvl="4" marL="2286000" algn="l">
              <a:lnSpc>
                <a:spcPct val="115000"/>
              </a:lnSpc>
              <a:spcBef>
                <a:spcPts val="0"/>
              </a:spcBef>
              <a:spcAft>
                <a:spcPts val="0"/>
              </a:spcAft>
              <a:buSzPts val="1300"/>
              <a:buChar char="○"/>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38" name="Google Shape;38;p4"/>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secHead">
  <p:cSld name="SECTION_HEADER">
    <p:spTree>
      <p:nvGrpSpPr>
        <p:cNvPr id="39" name="Shape 39"/>
        <p:cNvGrpSpPr/>
        <p:nvPr/>
      </p:nvGrpSpPr>
      <p:grpSpPr>
        <a:xfrm>
          <a:off x="0" y="0"/>
          <a:ext cx="0" cy="0"/>
          <a:chOff x="0" y="0"/>
          <a:chExt cx="0" cy="0"/>
        </a:xfrm>
      </p:grpSpPr>
      <p:grpSp>
        <p:nvGrpSpPr>
          <p:cNvPr id="40" name="Google Shape;40;p5"/>
          <p:cNvGrpSpPr/>
          <p:nvPr/>
        </p:nvGrpSpPr>
        <p:grpSpPr>
          <a:xfrm>
            <a:off x="4406398" y="-2"/>
            <a:ext cx="4737603" cy="5143069"/>
            <a:chOff x="-1" y="-1"/>
            <a:chExt cx="4737601" cy="5143067"/>
          </a:xfrm>
        </p:grpSpPr>
        <p:sp>
          <p:nvSpPr>
            <p:cNvPr id="41" name="Google Shape;41;p5"/>
            <p:cNvSpPr/>
            <p:nvPr/>
          </p:nvSpPr>
          <p:spPr>
            <a:xfrm rot="5400000">
              <a:off x="1799" y="-1801"/>
              <a:ext cx="4734001" cy="4737601"/>
            </a:xfrm>
            <a:custGeom>
              <a:rect b="b" l="l" r="r" t="t"/>
              <a:pathLst>
                <a:path extrusionOk="0" h="21600" w="21600">
                  <a:moveTo>
                    <a:pt x="0" y="10685"/>
                  </a:moveTo>
                  <a:lnTo>
                    <a:pt x="10685" y="0"/>
                  </a:lnTo>
                  <a:lnTo>
                    <a:pt x="21600" y="0"/>
                  </a:lnTo>
                  <a:lnTo>
                    <a:pt x="0" y="21600"/>
                  </a:lnTo>
                  <a:close/>
                </a:path>
              </a:pathLst>
            </a:custGeom>
            <a:solidFill>
              <a:srgbClr val="FFFFFF">
                <a:alpha val="3137"/>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5"/>
            <p:cNvSpPr/>
            <p:nvPr/>
          </p:nvSpPr>
          <p:spPr>
            <a:xfrm rot="5400000">
              <a:off x="434724" y="5700"/>
              <a:ext cx="4298101" cy="4286701"/>
            </a:xfrm>
            <a:custGeom>
              <a:rect b="b" l="l" r="r" t="t"/>
              <a:pathLst>
                <a:path extrusionOk="0" h="21600" w="21600">
                  <a:moveTo>
                    <a:pt x="0" y="0"/>
                  </a:moveTo>
                  <a:lnTo>
                    <a:pt x="21600" y="0"/>
                  </a:lnTo>
                  <a:lnTo>
                    <a:pt x="0" y="21600"/>
                  </a:lnTo>
                  <a:close/>
                </a:path>
              </a:pathLst>
            </a:custGeom>
            <a:solidFill>
              <a:srgbClr val="FFFFFF">
                <a:alpha val="3137"/>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5"/>
            <p:cNvSpPr/>
            <p:nvPr/>
          </p:nvSpPr>
          <p:spPr>
            <a:xfrm rot="-5400000">
              <a:off x="1211998" y="1236468"/>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
            <p:cNvSpPr/>
            <p:nvPr/>
          </p:nvSpPr>
          <p:spPr>
            <a:xfrm flipH="1">
              <a:off x="1443456" y="1443956"/>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5"/>
            <p:cNvSpPr/>
            <p:nvPr/>
          </p:nvSpPr>
          <p:spPr>
            <a:xfrm rot="-5400000">
              <a:off x="1580680" y="2469465"/>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
            <p:cNvSpPr/>
            <p:nvPr/>
          </p:nvSpPr>
          <p:spPr>
            <a:xfrm flipH="1">
              <a:off x="1815714" y="2676953"/>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5"/>
            <p:cNvSpPr/>
            <p:nvPr/>
          </p:nvSpPr>
          <p:spPr>
            <a:xfrm rot="-5400000">
              <a:off x="2268940" y="1862018"/>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5"/>
            <p:cNvSpPr/>
            <p:nvPr/>
          </p:nvSpPr>
          <p:spPr>
            <a:xfrm flipH="1">
              <a:off x="2501698" y="2069505"/>
              <a:ext cx="808801" cy="808801"/>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5"/>
            <p:cNvSpPr/>
            <p:nvPr/>
          </p:nvSpPr>
          <p:spPr>
            <a:xfrm rot="-5400000">
              <a:off x="2454740" y="2477810"/>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5"/>
            <p:cNvSpPr/>
            <p:nvPr/>
          </p:nvSpPr>
          <p:spPr>
            <a:xfrm flipH="1">
              <a:off x="3558865" y="2692963"/>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
            <p:cNvSpPr/>
            <p:nvPr/>
          </p:nvSpPr>
          <p:spPr>
            <a:xfrm flipH="1">
              <a:off x="3738682" y="3308755"/>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5"/>
            <p:cNvSpPr/>
            <p:nvPr/>
          </p:nvSpPr>
          <p:spPr>
            <a:xfrm rot="-5400000">
              <a:off x="2641198" y="3095015"/>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5"/>
            <p:cNvSpPr/>
            <p:nvPr/>
          </p:nvSpPr>
          <p:spPr>
            <a:xfrm flipH="1">
              <a:off x="2870248" y="3302502"/>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5"/>
            <p:cNvSpPr/>
            <p:nvPr/>
          </p:nvSpPr>
          <p:spPr>
            <a:xfrm rot="-5400000">
              <a:off x="2821013" y="3710807"/>
              <a:ext cx="808802"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5"/>
            <p:cNvSpPr/>
            <p:nvPr/>
          </p:nvSpPr>
          <p:spPr>
            <a:xfrm flipH="1">
              <a:off x="3056047" y="3918294"/>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5"/>
            <p:cNvSpPr/>
            <p:nvPr/>
          </p:nvSpPr>
          <p:spPr>
            <a:xfrm rot="-5400000">
              <a:off x="3696091" y="3718473"/>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5"/>
            <p:cNvSpPr/>
            <p:nvPr/>
          </p:nvSpPr>
          <p:spPr>
            <a:xfrm flipH="1">
              <a:off x="3928133" y="3925960"/>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
            <p:cNvSpPr/>
            <p:nvPr/>
          </p:nvSpPr>
          <p:spPr>
            <a:xfrm rot="-5400000">
              <a:off x="3881890" y="4334265"/>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5"/>
          <p:cNvSpPr txBox="1"/>
          <p:nvPr>
            <p:ph type="title"/>
          </p:nvPr>
        </p:nvSpPr>
        <p:spPr>
          <a:xfrm>
            <a:off x="823850" y="2053000"/>
            <a:ext cx="4587000" cy="1148701"/>
          </a:xfrm>
          <a:prstGeom prst="rect">
            <a:avLst/>
          </a:prstGeom>
          <a:noFill/>
          <a:ln>
            <a:noFill/>
          </a:ln>
        </p:spPr>
        <p:txBody>
          <a:bodyPr anchorCtr="0" anchor="ctr" bIns="91400" lIns="91400" spcFirstLastPara="1" rIns="91400" wrap="square" tIns="91400">
            <a:normAutofit/>
          </a:bodyPr>
          <a:lstStyle>
            <a:lvl1pPr lvl="0" algn="l">
              <a:lnSpc>
                <a:spcPct val="100000"/>
              </a:lnSpc>
              <a:spcBef>
                <a:spcPts val="0"/>
              </a:spcBef>
              <a:spcAft>
                <a:spcPts val="0"/>
              </a:spcAft>
              <a:buClr>
                <a:srgbClr val="FFFFFF"/>
              </a:buClr>
              <a:buSzPts val="1800"/>
              <a:buNone/>
              <a:defRPr/>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60" name="Google Shape;60;p5"/>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5"/>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5"/>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5"/>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5"/>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_1">
  <p:cSld name="SECTION_HEADER_1">
    <p:spTree>
      <p:nvGrpSpPr>
        <p:cNvPr id="65" name="Shape 65"/>
        <p:cNvGrpSpPr/>
        <p:nvPr/>
      </p:nvGrpSpPr>
      <p:grpSpPr>
        <a:xfrm>
          <a:off x="0" y="0"/>
          <a:ext cx="0" cy="0"/>
          <a:chOff x="0" y="0"/>
          <a:chExt cx="0" cy="0"/>
        </a:xfrm>
      </p:grpSpPr>
      <p:grpSp>
        <p:nvGrpSpPr>
          <p:cNvPr id="66" name="Google Shape;66;p6"/>
          <p:cNvGrpSpPr/>
          <p:nvPr/>
        </p:nvGrpSpPr>
        <p:grpSpPr>
          <a:xfrm>
            <a:off x="4406398" y="-2"/>
            <a:ext cx="4737603" cy="5143069"/>
            <a:chOff x="-1" y="-1"/>
            <a:chExt cx="4737601" cy="5143067"/>
          </a:xfrm>
        </p:grpSpPr>
        <p:sp>
          <p:nvSpPr>
            <p:cNvPr id="67" name="Google Shape;67;p6"/>
            <p:cNvSpPr/>
            <p:nvPr/>
          </p:nvSpPr>
          <p:spPr>
            <a:xfrm rot="5400000">
              <a:off x="1799" y="-1801"/>
              <a:ext cx="4734001" cy="4737601"/>
            </a:xfrm>
            <a:custGeom>
              <a:rect b="b" l="l" r="r" t="t"/>
              <a:pathLst>
                <a:path extrusionOk="0" h="21600" w="21600">
                  <a:moveTo>
                    <a:pt x="0" y="10685"/>
                  </a:moveTo>
                  <a:lnTo>
                    <a:pt x="10685" y="0"/>
                  </a:lnTo>
                  <a:lnTo>
                    <a:pt x="21600" y="0"/>
                  </a:lnTo>
                  <a:lnTo>
                    <a:pt x="0" y="21600"/>
                  </a:lnTo>
                  <a:close/>
                </a:path>
              </a:pathLst>
            </a:custGeom>
            <a:solidFill>
              <a:srgbClr val="FFFFFF">
                <a:alpha val="3137"/>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6"/>
            <p:cNvSpPr/>
            <p:nvPr/>
          </p:nvSpPr>
          <p:spPr>
            <a:xfrm rot="5400000">
              <a:off x="434724" y="5700"/>
              <a:ext cx="4298101" cy="4286701"/>
            </a:xfrm>
            <a:custGeom>
              <a:rect b="b" l="l" r="r" t="t"/>
              <a:pathLst>
                <a:path extrusionOk="0" h="21600" w="21600">
                  <a:moveTo>
                    <a:pt x="0" y="0"/>
                  </a:moveTo>
                  <a:lnTo>
                    <a:pt x="21600" y="0"/>
                  </a:lnTo>
                  <a:lnTo>
                    <a:pt x="0" y="21600"/>
                  </a:lnTo>
                  <a:close/>
                </a:path>
              </a:pathLst>
            </a:custGeom>
            <a:solidFill>
              <a:srgbClr val="FFFFFF">
                <a:alpha val="3137"/>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6"/>
            <p:cNvSpPr/>
            <p:nvPr/>
          </p:nvSpPr>
          <p:spPr>
            <a:xfrm rot="-5400000">
              <a:off x="1211998" y="1236468"/>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6"/>
            <p:cNvSpPr/>
            <p:nvPr/>
          </p:nvSpPr>
          <p:spPr>
            <a:xfrm flipH="1">
              <a:off x="1443456" y="1443956"/>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6"/>
            <p:cNvSpPr/>
            <p:nvPr/>
          </p:nvSpPr>
          <p:spPr>
            <a:xfrm rot="-5400000">
              <a:off x="1580680" y="2469465"/>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6"/>
            <p:cNvSpPr/>
            <p:nvPr/>
          </p:nvSpPr>
          <p:spPr>
            <a:xfrm flipH="1">
              <a:off x="1815714" y="2676953"/>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6"/>
            <p:cNvSpPr/>
            <p:nvPr/>
          </p:nvSpPr>
          <p:spPr>
            <a:xfrm rot="-5400000">
              <a:off x="2268940" y="1862018"/>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6"/>
            <p:cNvSpPr/>
            <p:nvPr/>
          </p:nvSpPr>
          <p:spPr>
            <a:xfrm flipH="1">
              <a:off x="2501698" y="2069505"/>
              <a:ext cx="808801" cy="808801"/>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6"/>
            <p:cNvSpPr/>
            <p:nvPr/>
          </p:nvSpPr>
          <p:spPr>
            <a:xfrm rot="-5400000">
              <a:off x="2454740" y="2477810"/>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
            <p:cNvSpPr/>
            <p:nvPr/>
          </p:nvSpPr>
          <p:spPr>
            <a:xfrm flipH="1">
              <a:off x="3558865" y="2692963"/>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6"/>
            <p:cNvSpPr/>
            <p:nvPr/>
          </p:nvSpPr>
          <p:spPr>
            <a:xfrm flipH="1">
              <a:off x="3738682" y="3308755"/>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6"/>
            <p:cNvSpPr/>
            <p:nvPr/>
          </p:nvSpPr>
          <p:spPr>
            <a:xfrm rot="-5400000">
              <a:off x="2641198" y="3095015"/>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6"/>
            <p:cNvSpPr/>
            <p:nvPr/>
          </p:nvSpPr>
          <p:spPr>
            <a:xfrm flipH="1">
              <a:off x="2870248" y="3302502"/>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6"/>
            <p:cNvSpPr/>
            <p:nvPr/>
          </p:nvSpPr>
          <p:spPr>
            <a:xfrm rot="-5400000">
              <a:off x="2821013" y="3710807"/>
              <a:ext cx="808802"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6"/>
            <p:cNvSpPr/>
            <p:nvPr/>
          </p:nvSpPr>
          <p:spPr>
            <a:xfrm flipH="1">
              <a:off x="3056047" y="3918294"/>
              <a:ext cx="808802"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6"/>
            <p:cNvSpPr/>
            <p:nvPr/>
          </p:nvSpPr>
          <p:spPr>
            <a:xfrm rot="-5400000">
              <a:off x="3696091" y="3718473"/>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6"/>
            <p:cNvSpPr/>
            <p:nvPr/>
          </p:nvSpPr>
          <p:spPr>
            <a:xfrm flipH="1">
              <a:off x="3928133" y="3925960"/>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6"/>
            <p:cNvSpPr/>
            <p:nvPr/>
          </p:nvSpPr>
          <p:spPr>
            <a:xfrm rot="-5400000">
              <a:off x="3881890" y="4334265"/>
              <a:ext cx="808801" cy="808801"/>
            </a:xfrm>
            <a:custGeom>
              <a:rect b="b" l="l" r="r" t="t"/>
              <a:pathLst>
                <a:path extrusionOk="0" h="21600" w="21600">
                  <a:moveTo>
                    <a:pt x="0" y="10800"/>
                  </a:moveTo>
                  <a:lnTo>
                    <a:pt x="10800" y="0"/>
                  </a:lnTo>
                  <a:lnTo>
                    <a:pt x="21600" y="0"/>
                  </a:lnTo>
                  <a:lnTo>
                    <a:pt x="0" y="21600"/>
                  </a:lnTo>
                  <a:close/>
                </a:path>
              </a:pathLst>
            </a:custGeom>
            <a:solidFill>
              <a:srgbClr val="FFFFFF">
                <a:alpha val="7058"/>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 name="Google Shape;85;p6"/>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2400"/>
              <a:buFont typeface="Montserrat"/>
              <a:buNone/>
              <a:defRPr sz="24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86" name="Google Shape;86;p6"/>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2">
  <p:cSld name="TITLE_AND_BODY_2">
    <p:spTree>
      <p:nvGrpSpPr>
        <p:cNvPr id="87" name="Shape 87"/>
        <p:cNvGrpSpPr/>
        <p:nvPr/>
      </p:nvGrpSpPr>
      <p:grpSpPr>
        <a:xfrm>
          <a:off x="0" y="0"/>
          <a:ext cx="0" cy="0"/>
          <a:chOff x="0" y="0"/>
          <a:chExt cx="0" cy="0"/>
        </a:xfrm>
      </p:grpSpPr>
      <p:sp>
        <p:nvSpPr>
          <p:cNvPr id="88" name="Google Shape;88;p7"/>
          <p:cNvSpPr txBox="1"/>
          <p:nvPr>
            <p:ph type="title"/>
          </p:nvPr>
        </p:nvSpPr>
        <p:spPr>
          <a:xfrm>
            <a:off x="361071" y="1924852"/>
            <a:ext cx="2304901" cy="1797301"/>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1800"/>
              <a:buFont typeface="Montserrat"/>
              <a:buNone/>
              <a:defRPr sz="18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89" name="Google Shape;89;p7"/>
          <p:cNvSpPr/>
          <p:nvPr/>
        </p:nvSpPr>
        <p:spPr>
          <a:xfrm>
            <a:off x="4564200" y="0"/>
            <a:ext cx="4579801" cy="5143500"/>
          </a:xfrm>
          <a:prstGeom prst="rect">
            <a:avLst/>
          </a:pr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7"/>
          <p:cNvSpPr txBox="1"/>
          <p:nvPr>
            <p:ph idx="1" type="body"/>
          </p:nvPr>
        </p:nvSpPr>
        <p:spPr>
          <a:xfrm>
            <a:off x="6451270" y="1924849"/>
            <a:ext cx="2304901" cy="1797301"/>
          </a:xfrm>
          <a:prstGeom prst="rect">
            <a:avLst/>
          </a:prstGeom>
          <a:noFill/>
          <a:ln>
            <a:noFill/>
          </a:ln>
        </p:spPr>
        <p:txBody>
          <a:bodyPr anchorCtr="0" anchor="t" bIns="91400" lIns="91400" spcFirstLastPara="1" rIns="91400" wrap="square" tIns="91400">
            <a:normAutofit/>
          </a:bodyPr>
          <a:lstStyle>
            <a:lvl1pPr indent="-298450" lvl="0" marL="457200" algn="l">
              <a:lnSpc>
                <a:spcPct val="115000"/>
              </a:lnSpc>
              <a:spcBef>
                <a:spcPts val="0"/>
              </a:spcBef>
              <a:spcAft>
                <a:spcPts val="0"/>
              </a:spcAft>
              <a:buClr>
                <a:srgbClr val="1B212C"/>
              </a:buClr>
              <a:buSzPts val="1100"/>
              <a:buChar char="●"/>
              <a:defRPr sz="1100">
                <a:solidFill>
                  <a:srgbClr val="1B212C"/>
                </a:solidFill>
              </a:defRPr>
            </a:lvl1pPr>
            <a:lvl2pPr indent="-298450" lvl="1" marL="914400" algn="l">
              <a:lnSpc>
                <a:spcPct val="115000"/>
              </a:lnSpc>
              <a:spcBef>
                <a:spcPts val="0"/>
              </a:spcBef>
              <a:spcAft>
                <a:spcPts val="0"/>
              </a:spcAft>
              <a:buClr>
                <a:srgbClr val="1B212C"/>
              </a:buClr>
              <a:buSzPts val="1100"/>
              <a:buChar char="○"/>
              <a:defRPr sz="1100">
                <a:solidFill>
                  <a:srgbClr val="1B212C"/>
                </a:solidFill>
              </a:defRPr>
            </a:lvl2pPr>
            <a:lvl3pPr indent="-298450" lvl="2" marL="1371600" algn="l">
              <a:lnSpc>
                <a:spcPct val="115000"/>
              </a:lnSpc>
              <a:spcBef>
                <a:spcPts val="0"/>
              </a:spcBef>
              <a:spcAft>
                <a:spcPts val="0"/>
              </a:spcAft>
              <a:buClr>
                <a:srgbClr val="1B212C"/>
              </a:buClr>
              <a:buSzPts val="1100"/>
              <a:buChar char="■"/>
              <a:defRPr sz="1100">
                <a:solidFill>
                  <a:srgbClr val="1B212C"/>
                </a:solidFill>
              </a:defRPr>
            </a:lvl3pPr>
            <a:lvl4pPr indent="-298450" lvl="3" marL="1828800" algn="l">
              <a:lnSpc>
                <a:spcPct val="115000"/>
              </a:lnSpc>
              <a:spcBef>
                <a:spcPts val="0"/>
              </a:spcBef>
              <a:spcAft>
                <a:spcPts val="0"/>
              </a:spcAft>
              <a:buClr>
                <a:srgbClr val="1B212C"/>
              </a:buClr>
              <a:buSzPts val="1100"/>
              <a:buChar char="●"/>
              <a:defRPr sz="1100">
                <a:solidFill>
                  <a:srgbClr val="1B212C"/>
                </a:solidFill>
              </a:defRPr>
            </a:lvl4pPr>
            <a:lvl5pPr indent="-298450" lvl="4" marL="2286000" algn="l">
              <a:lnSpc>
                <a:spcPct val="115000"/>
              </a:lnSpc>
              <a:spcBef>
                <a:spcPts val="0"/>
              </a:spcBef>
              <a:spcAft>
                <a:spcPts val="0"/>
              </a:spcAft>
              <a:buClr>
                <a:srgbClr val="1B212C"/>
              </a:buClr>
              <a:buSzPts val="1100"/>
              <a:buChar char="○"/>
              <a:defRPr sz="1100">
                <a:solidFill>
                  <a:srgbClr val="1B212C"/>
                </a:solidFill>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91" name="Google Shape;91;p7"/>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7"/>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7"/>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7"/>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 name="Google Shape;95;p7"/>
          <p:cNvGrpSpPr/>
          <p:nvPr/>
        </p:nvGrpSpPr>
        <p:grpSpPr>
          <a:xfrm>
            <a:off x="0" y="381000"/>
            <a:ext cx="1037853" cy="1016290"/>
            <a:chOff x="0" y="-1"/>
            <a:chExt cx="1037851" cy="1016290"/>
          </a:xfrm>
        </p:grpSpPr>
        <p:sp>
          <p:nvSpPr>
            <p:cNvPr id="96" name="Google Shape;96;p7"/>
            <p:cNvSpPr/>
            <p:nvPr/>
          </p:nvSpPr>
          <p:spPr>
            <a:xfrm rot="-5400000">
              <a:off x="0" y="-1"/>
              <a:ext cx="808801"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7"/>
            <p:cNvSpPr/>
            <p:nvPr/>
          </p:nvSpPr>
          <p:spPr>
            <a:xfrm flipH="1">
              <a:off x="229050" y="207487"/>
              <a:ext cx="808801" cy="808802"/>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 name="Google Shape;98;p7"/>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2_1">
  <p:cSld name="TITLE_AND_BODY_2_1">
    <p:spTree>
      <p:nvGrpSpPr>
        <p:cNvPr id="99" name="Shape 99"/>
        <p:cNvGrpSpPr/>
        <p:nvPr/>
      </p:nvGrpSpPr>
      <p:grpSpPr>
        <a:xfrm>
          <a:off x="0" y="0"/>
          <a:ext cx="0" cy="0"/>
          <a:chOff x="0" y="0"/>
          <a:chExt cx="0" cy="0"/>
        </a:xfrm>
      </p:grpSpPr>
      <p:sp>
        <p:nvSpPr>
          <p:cNvPr id="100" name="Google Shape;100;p8"/>
          <p:cNvSpPr txBox="1"/>
          <p:nvPr>
            <p:ph type="title"/>
          </p:nvPr>
        </p:nvSpPr>
        <p:spPr>
          <a:xfrm>
            <a:off x="702849" y="1708618"/>
            <a:ext cx="3333302" cy="14709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1800"/>
              <a:buFont typeface="Montserrat"/>
              <a:buNone/>
              <a:defRPr sz="18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01" name="Google Shape;101;p8"/>
          <p:cNvSpPr/>
          <p:nvPr/>
        </p:nvSpPr>
        <p:spPr>
          <a:xfrm>
            <a:off x="0" y="3486599"/>
            <a:ext cx="9144000" cy="1656901"/>
          </a:xfrm>
          <a:prstGeom prst="rect">
            <a:avLst/>
          </a:pr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8"/>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8"/>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8"/>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8"/>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 name="Google Shape;106;p8"/>
          <p:cNvGrpSpPr/>
          <p:nvPr/>
        </p:nvGrpSpPr>
        <p:grpSpPr>
          <a:xfrm>
            <a:off x="0" y="381000"/>
            <a:ext cx="1037853" cy="1016290"/>
            <a:chOff x="0" y="-1"/>
            <a:chExt cx="1037851" cy="1016290"/>
          </a:xfrm>
        </p:grpSpPr>
        <p:sp>
          <p:nvSpPr>
            <p:cNvPr id="107" name="Google Shape;107;p8"/>
            <p:cNvSpPr/>
            <p:nvPr/>
          </p:nvSpPr>
          <p:spPr>
            <a:xfrm rot="-5400000">
              <a:off x="0" y="-1"/>
              <a:ext cx="808801"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8"/>
            <p:cNvSpPr/>
            <p:nvPr/>
          </p:nvSpPr>
          <p:spPr>
            <a:xfrm flipH="1">
              <a:off x="229050" y="207487"/>
              <a:ext cx="808801" cy="808802"/>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 name="Google Shape;109;p8"/>
          <p:cNvSpPr txBox="1"/>
          <p:nvPr>
            <p:ph idx="1" type="body"/>
          </p:nvPr>
        </p:nvSpPr>
        <p:spPr>
          <a:xfrm>
            <a:off x="702849" y="3625274"/>
            <a:ext cx="3333302" cy="765301"/>
          </a:xfrm>
          <a:prstGeom prst="rect">
            <a:avLst/>
          </a:prstGeom>
          <a:noFill/>
          <a:ln>
            <a:noFill/>
          </a:ln>
        </p:spPr>
        <p:txBody>
          <a:bodyPr anchorCtr="0" anchor="t" bIns="91400" lIns="91400" spcFirstLastPara="1" rIns="91400" wrap="square" tIns="91400">
            <a:normAutofit/>
          </a:bodyPr>
          <a:lstStyle>
            <a:lvl1pPr indent="-298450" lvl="0" marL="457200" algn="l">
              <a:lnSpc>
                <a:spcPct val="115000"/>
              </a:lnSpc>
              <a:spcBef>
                <a:spcPts val="0"/>
              </a:spcBef>
              <a:spcAft>
                <a:spcPts val="0"/>
              </a:spcAft>
              <a:buClr>
                <a:srgbClr val="1B212C"/>
              </a:buClr>
              <a:buSzPts val="1100"/>
              <a:buChar char="●"/>
              <a:defRPr sz="1100">
                <a:solidFill>
                  <a:srgbClr val="1B212C"/>
                </a:solidFill>
              </a:defRPr>
            </a:lvl1pPr>
            <a:lvl2pPr indent="-298450" lvl="1" marL="914400" algn="l">
              <a:lnSpc>
                <a:spcPct val="115000"/>
              </a:lnSpc>
              <a:spcBef>
                <a:spcPts val="0"/>
              </a:spcBef>
              <a:spcAft>
                <a:spcPts val="0"/>
              </a:spcAft>
              <a:buClr>
                <a:srgbClr val="1B212C"/>
              </a:buClr>
              <a:buSzPts val="1100"/>
              <a:buChar char="○"/>
              <a:defRPr sz="1100">
                <a:solidFill>
                  <a:srgbClr val="1B212C"/>
                </a:solidFill>
              </a:defRPr>
            </a:lvl2pPr>
            <a:lvl3pPr indent="-298450" lvl="2" marL="1371600" algn="l">
              <a:lnSpc>
                <a:spcPct val="115000"/>
              </a:lnSpc>
              <a:spcBef>
                <a:spcPts val="0"/>
              </a:spcBef>
              <a:spcAft>
                <a:spcPts val="0"/>
              </a:spcAft>
              <a:buClr>
                <a:srgbClr val="1B212C"/>
              </a:buClr>
              <a:buSzPts val="1100"/>
              <a:buChar char="■"/>
              <a:defRPr sz="1100">
                <a:solidFill>
                  <a:srgbClr val="1B212C"/>
                </a:solidFill>
              </a:defRPr>
            </a:lvl3pPr>
            <a:lvl4pPr indent="-298450" lvl="3" marL="1828800" algn="l">
              <a:lnSpc>
                <a:spcPct val="115000"/>
              </a:lnSpc>
              <a:spcBef>
                <a:spcPts val="0"/>
              </a:spcBef>
              <a:spcAft>
                <a:spcPts val="0"/>
              </a:spcAft>
              <a:buClr>
                <a:srgbClr val="1B212C"/>
              </a:buClr>
              <a:buSzPts val="1100"/>
              <a:buChar char="●"/>
              <a:defRPr sz="1100">
                <a:solidFill>
                  <a:srgbClr val="1B212C"/>
                </a:solidFill>
              </a:defRPr>
            </a:lvl4pPr>
            <a:lvl5pPr indent="-298450" lvl="4" marL="2286000" algn="l">
              <a:lnSpc>
                <a:spcPct val="115000"/>
              </a:lnSpc>
              <a:spcBef>
                <a:spcPts val="0"/>
              </a:spcBef>
              <a:spcAft>
                <a:spcPts val="0"/>
              </a:spcAft>
              <a:buClr>
                <a:srgbClr val="1B212C"/>
              </a:buClr>
              <a:buSzPts val="1100"/>
              <a:buChar char="○"/>
              <a:defRPr sz="1100">
                <a:solidFill>
                  <a:srgbClr val="1B212C"/>
                </a:solidFill>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110" name="Google Shape;110;p8"/>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TWO_COLUMNS" type="twoColTx">
  <p:cSld name="TITLE_AND_TWO_COLUMNS">
    <p:spTree>
      <p:nvGrpSpPr>
        <p:cNvPr id="111" name="Shape 111"/>
        <p:cNvGrpSpPr/>
        <p:nvPr/>
      </p:nvGrpSpPr>
      <p:grpSpPr>
        <a:xfrm>
          <a:off x="0" y="0"/>
          <a:ext cx="0" cy="0"/>
          <a:chOff x="0" y="0"/>
          <a:chExt cx="0" cy="0"/>
        </a:xfrm>
      </p:grpSpPr>
      <p:sp>
        <p:nvSpPr>
          <p:cNvPr id="112" name="Google Shape;112;p9"/>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9"/>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9"/>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9"/>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 name="Google Shape;116;p9"/>
          <p:cNvGrpSpPr/>
          <p:nvPr/>
        </p:nvGrpSpPr>
        <p:grpSpPr>
          <a:xfrm>
            <a:off x="0" y="381000"/>
            <a:ext cx="1037853" cy="1016290"/>
            <a:chOff x="0" y="-1"/>
            <a:chExt cx="1037851" cy="1016290"/>
          </a:xfrm>
        </p:grpSpPr>
        <p:sp>
          <p:nvSpPr>
            <p:cNvPr id="117" name="Google Shape;117;p9"/>
            <p:cNvSpPr/>
            <p:nvPr/>
          </p:nvSpPr>
          <p:spPr>
            <a:xfrm rot="-5400000">
              <a:off x="0" y="-1"/>
              <a:ext cx="808801"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9"/>
            <p:cNvSpPr/>
            <p:nvPr/>
          </p:nvSpPr>
          <p:spPr>
            <a:xfrm flipH="1">
              <a:off x="229050" y="207487"/>
              <a:ext cx="808801" cy="808802"/>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 name="Google Shape;119;p9"/>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2400"/>
              <a:buFont typeface="Montserrat"/>
              <a:buNone/>
              <a:defRPr sz="24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20" name="Google Shape;120;p9"/>
          <p:cNvSpPr txBox="1"/>
          <p:nvPr>
            <p:ph idx="1" type="body"/>
          </p:nvPr>
        </p:nvSpPr>
        <p:spPr>
          <a:xfrm>
            <a:off x="1297499" y="1567549"/>
            <a:ext cx="3403201" cy="2911201"/>
          </a:xfrm>
          <a:prstGeom prst="rect">
            <a:avLst/>
          </a:prstGeom>
          <a:noFill/>
          <a:ln>
            <a:noFill/>
          </a:ln>
        </p:spPr>
        <p:txBody>
          <a:bodyPr anchorCtr="0" anchor="t" bIns="91400" lIns="91400" spcFirstLastPara="1" rIns="91400" wrap="square" tIns="91400">
            <a:normAutofit/>
          </a:bodyPr>
          <a:lstStyle>
            <a:lvl1pPr indent="-311150" lvl="0" marL="457200" algn="l">
              <a:lnSpc>
                <a:spcPct val="115000"/>
              </a:lnSpc>
              <a:spcBef>
                <a:spcPts val="0"/>
              </a:spcBef>
              <a:spcAft>
                <a:spcPts val="0"/>
              </a:spcAft>
              <a:buSzPts val="1300"/>
              <a:buChar char="●"/>
              <a:defRPr/>
            </a:lvl1pPr>
            <a:lvl2pPr indent="-311150" lvl="1" marL="914400" algn="l">
              <a:lnSpc>
                <a:spcPct val="115000"/>
              </a:lnSpc>
              <a:spcBef>
                <a:spcPts val="0"/>
              </a:spcBef>
              <a:spcAft>
                <a:spcPts val="0"/>
              </a:spcAft>
              <a:buSzPts val="1300"/>
              <a:buChar char="○"/>
              <a:defRPr/>
            </a:lvl2pPr>
            <a:lvl3pPr indent="-311150" lvl="2" marL="1371600" algn="l">
              <a:lnSpc>
                <a:spcPct val="115000"/>
              </a:lnSpc>
              <a:spcBef>
                <a:spcPts val="0"/>
              </a:spcBef>
              <a:spcAft>
                <a:spcPts val="0"/>
              </a:spcAft>
              <a:buSzPts val="1300"/>
              <a:buChar char="■"/>
              <a:defRPr/>
            </a:lvl3pPr>
            <a:lvl4pPr indent="-311150" lvl="3" marL="1828800" algn="l">
              <a:lnSpc>
                <a:spcPct val="115000"/>
              </a:lnSpc>
              <a:spcBef>
                <a:spcPts val="0"/>
              </a:spcBef>
              <a:spcAft>
                <a:spcPts val="0"/>
              </a:spcAft>
              <a:buSzPts val="1300"/>
              <a:buChar char="●"/>
              <a:defRPr/>
            </a:lvl4pPr>
            <a:lvl5pPr indent="-311150" lvl="4" marL="2286000" algn="l">
              <a:lnSpc>
                <a:spcPct val="115000"/>
              </a:lnSpc>
              <a:spcBef>
                <a:spcPts val="0"/>
              </a:spcBef>
              <a:spcAft>
                <a:spcPts val="0"/>
              </a:spcAft>
              <a:buSzPts val="1300"/>
              <a:buChar char="○"/>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121" name="Google Shape;121;p9"/>
          <p:cNvSpPr txBox="1"/>
          <p:nvPr>
            <p:ph idx="2" type="body"/>
          </p:nvPr>
        </p:nvSpPr>
        <p:spPr>
          <a:xfrm>
            <a:off x="4933220" y="1567549"/>
            <a:ext cx="3403201" cy="2911201"/>
          </a:xfrm>
          <a:prstGeom prst="rect">
            <a:avLst/>
          </a:prstGeom>
          <a:noFill/>
          <a:ln>
            <a:noFill/>
          </a:ln>
        </p:spPr>
        <p:txBody>
          <a:bodyPr anchorCtr="0" anchor="t" bIns="91400" lIns="91400" spcFirstLastPara="1" rIns="91400" wrap="square" tIns="91400">
            <a:normAutofit/>
          </a:bodyPr>
          <a:lstStyle>
            <a:lvl1pPr indent="-311150" lvl="0" marL="457200" algn="l">
              <a:lnSpc>
                <a:spcPct val="115000"/>
              </a:lnSpc>
              <a:spcBef>
                <a:spcPts val="0"/>
              </a:spcBef>
              <a:spcAft>
                <a:spcPts val="0"/>
              </a:spcAft>
              <a:buSzPts val="1300"/>
              <a:buChar char="●"/>
              <a:defRPr/>
            </a:lvl1pPr>
            <a:lvl2pPr indent="-311150" lvl="1" marL="914400" algn="l">
              <a:lnSpc>
                <a:spcPct val="115000"/>
              </a:lnSpc>
              <a:spcBef>
                <a:spcPts val="0"/>
              </a:spcBef>
              <a:spcAft>
                <a:spcPts val="0"/>
              </a:spcAft>
              <a:buSzPts val="1300"/>
              <a:buChar char="○"/>
              <a:defRPr/>
            </a:lvl2pPr>
            <a:lvl3pPr indent="-311150" lvl="2" marL="1371600" algn="l">
              <a:lnSpc>
                <a:spcPct val="115000"/>
              </a:lnSpc>
              <a:spcBef>
                <a:spcPts val="0"/>
              </a:spcBef>
              <a:spcAft>
                <a:spcPts val="0"/>
              </a:spcAft>
              <a:buSzPts val="1300"/>
              <a:buChar char="■"/>
              <a:defRPr/>
            </a:lvl3pPr>
            <a:lvl4pPr indent="-311150" lvl="3" marL="1828800" algn="l">
              <a:lnSpc>
                <a:spcPct val="115000"/>
              </a:lnSpc>
              <a:spcBef>
                <a:spcPts val="0"/>
              </a:spcBef>
              <a:spcAft>
                <a:spcPts val="0"/>
              </a:spcAft>
              <a:buSzPts val="1300"/>
              <a:buChar char="●"/>
              <a:defRPr/>
            </a:lvl4pPr>
            <a:lvl5pPr indent="-311150" lvl="4" marL="2286000" algn="l">
              <a:lnSpc>
                <a:spcPct val="115000"/>
              </a:lnSpc>
              <a:spcBef>
                <a:spcPts val="0"/>
              </a:spcBef>
              <a:spcAft>
                <a:spcPts val="0"/>
              </a:spcAft>
              <a:buSzPts val="1300"/>
              <a:buChar char="○"/>
              <a:defRPr/>
            </a:lvl5pPr>
            <a:lvl6pPr indent="-311150" lvl="5" marL="2743200" algn="l">
              <a:lnSpc>
                <a:spcPct val="115000"/>
              </a:lnSpc>
              <a:spcBef>
                <a:spcPts val="0"/>
              </a:spcBef>
              <a:spcAft>
                <a:spcPts val="0"/>
              </a:spcAft>
              <a:buSzPts val="1300"/>
              <a:buChar char="■"/>
              <a:defRPr/>
            </a:lvl6pPr>
            <a:lvl7pPr indent="-311150" lvl="6" marL="3200400" algn="l">
              <a:lnSpc>
                <a:spcPct val="115000"/>
              </a:lnSpc>
              <a:spcBef>
                <a:spcPts val="0"/>
              </a:spcBef>
              <a:spcAft>
                <a:spcPts val="0"/>
              </a:spcAft>
              <a:buSzPts val="1300"/>
              <a:buChar char="●"/>
              <a:defRPr/>
            </a:lvl7pPr>
            <a:lvl8pPr indent="-311150" lvl="7" marL="3657600" algn="l">
              <a:lnSpc>
                <a:spcPct val="115000"/>
              </a:lnSpc>
              <a:spcBef>
                <a:spcPts val="0"/>
              </a:spcBef>
              <a:spcAft>
                <a:spcPts val="0"/>
              </a:spcAft>
              <a:buSzPts val="1300"/>
              <a:buChar char="○"/>
              <a:defRPr/>
            </a:lvl8pPr>
            <a:lvl9pPr indent="-311150" lvl="8" marL="4114800" algn="l">
              <a:lnSpc>
                <a:spcPct val="115000"/>
              </a:lnSpc>
              <a:spcBef>
                <a:spcPts val="0"/>
              </a:spcBef>
              <a:spcAft>
                <a:spcPts val="0"/>
              </a:spcAft>
              <a:buSzPts val="1300"/>
              <a:buChar char="■"/>
              <a:defRPr/>
            </a:lvl9pPr>
          </a:lstStyle>
          <a:p/>
        </p:txBody>
      </p:sp>
      <p:sp>
        <p:nvSpPr>
          <p:cNvPr id="122" name="Google Shape;122;p9"/>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type="titleOnly">
  <p:cSld name="TITLE_ONLY">
    <p:spTree>
      <p:nvGrpSpPr>
        <p:cNvPr id="123" name="Shape 123"/>
        <p:cNvGrpSpPr/>
        <p:nvPr/>
      </p:nvGrpSpPr>
      <p:grpSpPr>
        <a:xfrm>
          <a:off x="0" y="0"/>
          <a:ext cx="0" cy="0"/>
          <a:chOff x="0" y="0"/>
          <a:chExt cx="0" cy="0"/>
        </a:xfrm>
      </p:grpSpPr>
      <p:sp>
        <p:nvSpPr>
          <p:cNvPr id="124" name="Google Shape;124;p10"/>
          <p:cNvSpPr/>
          <p:nvPr/>
        </p:nvSpPr>
        <p:spPr>
          <a:xfrm>
            <a:off x="0" y="-1"/>
            <a:ext cx="632700" cy="588602"/>
          </a:xfrm>
          <a:prstGeom prst="rect">
            <a:avLst/>
          </a:prstGeom>
          <a:solidFill>
            <a:srgbClr val="1B212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0"/>
          <p:cNvSpPr/>
          <p:nvPr/>
        </p:nvSpPr>
        <p:spPr>
          <a:xfrm>
            <a:off x="212049" y="221750"/>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0"/>
          <p:cNvSpPr/>
          <p:nvPr/>
        </p:nvSpPr>
        <p:spPr>
          <a:xfrm>
            <a:off x="212049" y="284224"/>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0"/>
          <p:cNvSpPr/>
          <p:nvPr/>
        </p:nvSpPr>
        <p:spPr>
          <a:xfrm>
            <a:off x="212049" y="346698"/>
            <a:ext cx="219600" cy="18901"/>
          </a:xfrm>
          <a:prstGeom prst="rect">
            <a:avLst/>
          </a:prstGeom>
          <a:solidFill>
            <a:srgbClr val="55688B">
              <a:alpha val="35686"/>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8" name="Google Shape;128;p10"/>
          <p:cNvGrpSpPr/>
          <p:nvPr/>
        </p:nvGrpSpPr>
        <p:grpSpPr>
          <a:xfrm>
            <a:off x="0" y="381000"/>
            <a:ext cx="1037853" cy="1016290"/>
            <a:chOff x="0" y="-1"/>
            <a:chExt cx="1037851" cy="1016290"/>
          </a:xfrm>
        </p:grpSpPr>
        <p:sp>
          <p:nvSpPr>
            <p:cNvPr id="129" name="Google Shape;129;p10"/>
            <p:cNvSpPr/>
            <p:nvPr/>
          </p:nvSpPr>
          <p:spPr>
            <a:xfrm rot="-5400000">
              <a:off x="0" y="-1"/>
              <a:ext cx="808801" cy="808801"/>
            </a:xfrm>
            <a:custGeom>
              <a:rect b="b" l="l" r="r" t="t"/>
              <a:pathLst>
                <a:path extrusionOk="0" h="21600" w="21600">
                  <a:moveTo>
                    <a:pt x="0" y="10800"/>
                  </a:moveTo>
                  <a:lnTo>
                    <a:pt x="10800" y="0"/>
                  </a:lnTo>
                  <a:lnTo>
                    <a:pt x="21600" y="0"/>
                  </a:lnTo>
                  <a:lnTo>
                    <a:pt x="0" y="216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0"/>
            <p:cNvSpPr/>
            <p:nvPr/>
          </p:nvSpPr>
          <p:spPr>
            <a:xfrm flipH="1">
              <a:off x="229050" y="207487"/>
              <a:ext cx="808801" cy="808802"/>
            </a:xfrm>
            <a:custGeom>
              <a:rect b="b" l="l" r="r" t="t"/>
              <a:pathLst>
                <a:path extrusionOk="0" h="21600" w="21600">
                  <a:moveTo>
                    <a:pt x="0" y="10800"/>
                  </a:moveTo>
                  <a:lnTo>
                    <a:pt x="10800" y="0"/>
                  </a:lnTo>
                  <a:lnTo>
                    <a:pt x="21600" y="0"/>
                  </a:lnTo>
                  <a:lnTo>
                    <a:pt x="0" y="21600"/>
                  </a:lnTo>
                  <a:close/>
                </a:path>
              </a:pathLst>
            </a:custGeom>
            <a:solidFill>
              <a:srgbClr val="82C7A5"/>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1" name="Google Shape;131;p10"/>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FFFFFF"/>
              </a:buClr>
              <a:buSzPts val="2400"/>
              <a:buFont typeface="Montserrat"/>
              <a:buNone/>
              <a:defRPr sz="24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32" name="Google Shape;132;p10"/>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1pPr>
            <a:lvl2pPr indent="0" lvl="1"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2pPr>
            <a:lvl3pPr indent="0" lvl="2"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3pPr>
            <a:lvl4pPr indent="0" lvl="3"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4pPr>
            <a:lvl5pPr indent="0" lvl="4"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5pPr>
            <a:lvl6pPr indent="0" lvl="5"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6pPr>
            <a:lvl7pPr indent="0" lvl="6"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7pPr>
            <a:lvl8pPr indent="0" lvl="7"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8pPr>
            <a:lvl9pPr indent="0" lvl="8" marL="0" algn="r">
              <a:lnSpc>
                <a:spcPct val="100000"/>
              </a:lnSpc>
              <a:spcBef>
                <a:spcPts val="0"/>
              </a:spcBef>
              <a:spcAft>
                <a:spcPts val="0"/>
              </a:spcAft>
              <a:buClr>
                <a:srgbClr val="FFFFFF"/>
              </a:buClr>
              <a:buSzPts val="1000"/>
              <a:buFont typeface="Lato"/>
              <a:buNone/>
              <a:defRPr sz="1000">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212C"/>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8"/>
            <a:ext cx="8229600" cy="994172"/>
          </a:xfrm>
          <a:prstGeom prst="rect">
            <a:avLst/>
          </a:prstGeom>
          <a:noFill/>
          <a:ln>
            <a:noFill/>
          </a:ln>
        </p:spPr>
        <p:txBody>
          <a:bodyPr anchorCtr="0" anchor="t" bIns="91400" lIns="91400" spcFirstLastPara="1" rIns="91400" wrap="square" tIns="91400">
            <a:noAutofit/>
          </a:bodyPr>
          <a:lstStyle>
            <a:lvl1pPr lvl="0" marR="0" rtl="0" algn="l">
              <a:lnSpc>
                <a:spcPct val="100000"/>
              </a:lnSpc>
              <a:spcBef>
                <a:spcPts val="0"/>
              </a:spcBef>
              <a:spcAft>
                <a:spcPts val="0"/>
              </a:spcAft>
              <a:buClr>
                <a:srgbClr val="FFFFFF"/>
              </a:buClr>
              <a:buSzPts val="2800"/>
              <a:buFont typeface="Montserrat"/>
              <a:buNone/>
              <a:defRPr b="0" i="0" sz="28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FFFFFF"/>
              </a:buClr>
              <a:buSzPts val="2800"/>
              <a:buFont typeface="Montserrat"/>
              <a:buNone/>
              <a:defRPr b="0" i="0" sz="2800" u="none" cap="none" strike="noStrike">
                <a:solidFill>
                  <a:srgbClr val="FFFFFF"/>
                </a:solidFill>
                <a:latin typeface="Montserrat"/>
                <a:ea typeface="Montserrat"/>
                <a:cs typeface="Montserrat"/>
                <a:sym typeface="Montserrat"/>
              </a:defRPr>
            </a:lvl2pPr>
            <a:lvl3pPr lvl="2" marR="0" rtl="0" algn="l">
              <a:lnSpc>
                <a:spcPct val="100000"/>
              </a:lnSpc>
              <a:spcBef>
                <a:spcPts val="0"/>
              </a:spcBef>
              <a:spcAft>
                <a:spcPts val="0"/>
              </a:spcAft>
              <a:buClr>
                <a:srgbClr val="FFFFFF"/>
              </a:buClr>
              <a:buSzPts val="2800"/>
              <a:buFont typeface="Montserrat"/>
              <a:buNone/>
              <a:defRPr b="0" i="0" sz="2800" u="none" cap="none" strike="noStrike">
                <a:solidFill>
                  <a:srgbClr val="FFFFFF"/>
                </a:solidFill>
                <a:latin typeface="Montserrat"/>
                <a:ea typeface="Montserrat"/>
                <a:cs typeface="Montserrat"/>
                <a:sym typeface="Montserrat"/>
              </a:defRPr>
            </a:lvl3pPr>
            <a:lvl4pPr lvl="3" marR="0" rtl="0" algn="l">
              <a:lnSpc>
                <a:spcPct val="100000"/>
              </a:lnSpc>
              <a:spcBef>
                <a:spcPts val="0"/>
              </a:spcBef>
              <a:spcAft>
                <a:spcPts val="0"/>
              </a:spcAft>
              <a:buClr>
                <a:srgbClr val="FFFFFF"/>
              </a:buClr>
              <a:buSzPts val="2800"/>
              <a:buFont typeface="Montserrat"/>
              <a:buNone/>
              <a:defRPr b="0" i="0" sz="2800" u="none" cap="none" strike="noStrike">
                <a:solidFill>
                  <a:srgbClr val="FFFFFF"/>
                </a:solidFill>
                <a:latin typeface="Montserrat"/>
                <a:ea typeface="Montserrat"/>
                <a:cs typeface="Montserrat"/>
                <a:sym typeface="Montserrat"/>
              </a:defRPr>
            </a:lvl4pPr>
            <a:lvl5pPr lvl="4" marR="0" rtl="0" algn="l">
              <a:lnSpc>
                <a:spcPct val="100000"/>
              </a:lnSpc>
              <a:spcBef>
                <a:spcPts val="0"/>
              </a:spcBef>
              <a:spcAft>
                <a:spcPts val="0"/>
              </a:spcAft>
              <a:buClr>
                <a:srgbClr val="FFFFFF"/>
              </a:buClr>
              <a:buSzPts val="2800"/>
              <a:buFont typeface="Montserrat"/>
              <a:buNone/>
              <a:defRPr b="0" i="0" sz="2800" u="none" cap="none" strike="noStrike">
                <a:solidFill>
                  <a:srgbClr val="FFFFFF"/>
                </a:solidFill>
                <a:latin typeface="Montserrat"/>
                <a:ea typeface="Montserrat"/>
                <a:cs typeface="Montserrat"/>
                <a:sym typeface="Montserrat"/>
              </a:defRPr>
            </a:lvl5pPr>
            <a:lvl6pPr lvl="5" marR="0" rtl="0" algn="l">
              <a:lnSpc>
                <a:spcPct val="100000"/>
              </a:lnSpc>
              <a:spcBef>
                <a:spcPts val="0"/>
              </a:spcBef>
              <a:spcAft>
                <a:spcPts val="0"/>
              </a:spcAft>
              <a:buClr>
                <a:srgbClr val="FFFFFF"/>
              </a:buClr>
              <a:buSzPts val="2800"/>
              <a:buFont typeface="Montserrat"/>
              <a:buNone/>
              <a:defRPr b="0" i="0" sz="2800" u="none" cap="none" strike="noStrike">
                <a:solidFill>
                  <a:srgbClr val="FFFFFF"/>
                </a:solidFill>
                <a:latin typeface="Montserrat"/>
                <a:ea typeface="Montserrat"/>
                <a:cs typeface="Montserrat"/>
                <a:sym typeface="Montserrat"/>
              </a:defRPr>
            </a:lvl6pPr>
            <a:lvl7pPr lvl="6" marR="0" rtl="0" algn="l">
              <a:lnSpc>
                <a:spcPct val="100000"/>
              </a:lnSpc>
              <a:spcBef>
                <a:spcPts val="0"/>
              </a:spcBef>
              <a:spcAft>
                <a:spcPts val="0"/>
              </a:spcAft>
              <a:buClr>
                <a:srgbClr val="FFFFFF"/>
              </a:buClr>
              <a:buSzPts val="2800"/>
              <a:buFont typeface="Montserrat"/>
              <a:buNone/>
              <a:defRPr b="0" i="0" sz="2800" u="none" cap="none" strike="noStrike">
                <a:solidFill>
                  <a:srgbClr val="FFFFFF"/>
                </a:solidFill>
                <a:latin typeface="Montserrat"/>
                <a:ea typeface="Montserrat"/>
                <a:cs typeface="Montserrat"/>
                <a:sym typeface="Montserrat"/>
              </a:defRPr>
            </a:lvl7pPr>
            <a:lvl8pPr lvl="7" marR="0" rtl="0" algn="l">
              <a:lnSpc>
                <a:spcPct val="100000"/>
              </a:lnSpc>
              <a:spcBef>
                <a:spcPts val="0"/>
              </a:spcBef>
              <a:spcAft>
                <a:spcPts val="0"/>
              </a:spcAft>
              <a:buClr>
                <a:srgbClr val="FFFFFF"/>
              </a:buClr>
              <a:buSzPts val="2800"/>
              <a:buFont typeface="Montserrat"/>
              <a:buNone/>
              <a:defRPr b="0" i="0" sz="2800" u="none" cap="none" strike="noStrike">
                <a:solidFill>
                  <a:srgbClr val="FFFFFF"/>
                </a:solidFill>
                <a:latin typeface="Montserrat"/>
                <a:ea typeface="Montserrat"/>
                <a:cs typeface="Montserrat"/>
                <a:sym typeface="Montserrat"/>
              </a:defRPr>
            </a:lvl8pPr>
            <a:lvl9pPr lvl="8" marR="0" rtl="0" algn="l">
              <a:lnSpc>
                <a:spcPct val="100000"/>
              </a:lnSpc>
              <a:spcBef>
                <a:spcPts val="0"/>
              </a:spcBef>
              <a:spcAft>
                <a:spcPts val="0"/>
              </a:spcAft>
              <a:buClr>
                <a:srgbClr val="FFFFFF"/>
              </a:buClr>
              <a:buSzPts val="2800"/>
              <a:buFont typeface="Montserrat"/>
              <a:buNone/>
              <a:defRPr b="0" i="0" sz="2800" u="none" cap="none" strike="noStrike">
                <a:solidFill>
                  <a:srgbClr val="FFFFFF"/>
                </a:solidFill>
                <a:latin typeface="Montserrat"/>
                <a:ea typeface="Montserrat"/>
                <a:cs typeface="Montserrat"/>
                <a:sym typeface="Montserrat"/>
              </a:defRPr>
            </a:lvl9pPr>
          </a:lstStyle>
          <a:p/>
        </p:txBody>
      </p:sp>
      <p:sp>
        <p:nvSpPr>
          <p:cNvPr id="7" name="Google Shape;7;p1"/>
          <p:cNvSpPr txBox="1"/>
          <p:nvPr>
            <p:ph idx="1" type="body"/>
          </p:nvPr>
        </p:nvSpPr>
        <p:spPr>
          <a:xfrm>
            <a:off x="457200" y="1200150"/>
            <a:ext cx="8229600" cy="3943350"/>
          </a:xfrm>
          <a:prstGeom prst="rect">
            <a:avLst/>
          </a:prstGeom>
          <a:noFill/>
          <a:ln>
            <a:noFill/>
          </a:ln>
        </p:spPr>
        <p:txBody>
          <a:bodyPr anchorCtr="0" anchor="t" bIns="91400" lIns="91400" spcFirstLastPara="1" rIns="91400" wrap="square" tIns="91400">
            <a:noAutofit/>
          </a:bodyPr>
          <a:lstStyle>
            <a:lvl1pPr indent="-311150" lvl="0" marL="457200" marR="0" rtl="0" algn="l">
              <a:lnSpc>
                <a:spcPct val="115000"/>
              </a:lnSpc>
              <a:spcBef>
                <a:spcPts val="0"/>
              </a:spcBef>
              <a:spcAft>
                <a:spcPts val="0"/>
              </a:spcAft>
              <a:buClr>
                <a:srgbClr val="FFFFFF"/>
              </a:buClr>
              <a:buSzPts val="1300"/>
              <a:buFont typeface="Helvetica Neue"/>
              <a:buChar char="●"/>
              <a:defRPr b="0" i="0" sz="1300" u="none" cap="none" strike="noStrike">
                <a:solidFill>
                  <a:srgbClr val="FFFFFF"/>
                </a:solidFill>
                <a:latin typeface="Lato"/>
                <a:ea typeface="Lato"/>
                <a:cs typeface="Lato"/>
                <a:sym typeface="Lato"/>
              </a:defRPr>
            </a:lvl1pPr>
            <a:lvl2pPr indent="-311150" lvl="1" marL="914400" marR="0" rtl="0" algn="l">
              <a:lnSpc>
                <a:spcPct val="115000"/>
              </a:lnSpc>
              <a:spcBef>
                <a:spcPts val="0"/>
              </a:spcBef>
              <a:spcAft>
                <a:spcPts val="0"/>
              </a:spcAft>
              <a:buClr>
                <a:srgbClr val="FFFFFF"/>
              </a:buClr>
              <a:buSzPts val="1300"/>
              <a:buFont typeface="Helvetica Neue"/>
              <a:buChar char="○"/>
              <a:defRPr b="0" i="0" sz="1300" u="none" cap="none" strike="noStrike">
                <a:solidFill>
                  <a:srgbClr val="FFFFFF"/>
                </a:solidFill>
                <a:latin typeface="Lato"/>
                <a:ea typeface="Lato"/>
                <a:cs typeface="Lato"/>
                <a:sym typeface="Lato"/>
              </a:defRPr>
            </a:lvl2pPr>
            <a:lvl3pPr indent="-311150" lvl="2" marL="1371600" marR="0" rtl="0" algn="l">
              <a:lnSpc>
                <a:spcPct val="115000"/>
              </a:lnSpc>
              <a:spcBef>
                <a:spcPts val="0"/>
              </a:spcBef>
              <a:spcAft>
                <a:spcPts val="0"/>
              </a:spcAft>
              <a:buClr>
                <a:srgbClr val="FFFFFF"/>
              </a:buClr>
              <a:buSzPts val="1300"/>
              <a:buFont typeface="Helvetica Neue"/>
              <a:buChar char="■"/>
              <a:defRPr b="0" i="0" sz="1300" u="none" cap="none" strike="noStrike">
                <a:solidFill>
                  <a:srgbClr val="FFFFFF"/>
                </a:solidFill>
                <a:latin typeface="Lato"/>
                <a:ea typeface="Lato"/>
                <a:cs typeface="Lato"/>
                <a:sym typeface="Lato"/>
              </a:defRPr>
            </a:lvl3pPr>
            <a:lvl4pPr indent="-311150" lvl="3" marL="1828800" marR="0" rtl="0" algn="l">
              <a:lnSpc>
                <a:spcPct val="115000"/>
              </a:lnSpc>
              <a:spcBef>
                <a:spcPts val="0"/>
              </a:spcBef>
              <a:spcAft>
                <a:spcPts val="0"/>
              </a:spcAft>
              <a:buClr>
                <a:srgbClr val="FFFFFF"/>
              </a:buClr>
              <a:buSzPts val="1300"/>
              <a:buFont typeface="Helvetica Neue"/>
              <a:buChar char="●"/>
              <a:defRPr b="0" i="0" sz="1300" u="none" cap="none" strike="noStrike">
                <a:solidFill>
                  <a:srgbClr val="FFFFFF"/>
                </a:solidFill>
                <a:latin typeface="Lato"/>
                <a:ea typeface="Lato"/>
                <a:cs typeface="Lato"/>
                <a:sym typeface="Lato"/>
              </a:defRPr>
            </a:lvl4pPr>
            <a:lvl5pPr indent="-311150" lvl="4" marL="2286000" marR="0" rtl="0" algn="l">
              <a:lnSpc>
                <a:spcPct val="115000"/>
              </a:lnSpc>
              <a:spcBef>
                <a:spcPts val="0"/>
              </a:spcBef>
              <a:spcAft>
                <a:spcPts val="0"/>
              </a:spcAft>
              <a:buClr>
                <a:srgbClr val="FFFFFF"/>
              </a:buClr>
              <a:buSzPts val="1300"/>
              <a:buFont typeface="Helvetica Neue"/>
              <a:buChar char="○"/>
              <a:defRPr b="0" i="0" sz="1300" u="none" cap="none" strike="noStrike">
                <a:solidFill>
                  <a:srgbClr val="FFFFFF"/>
                </a:solidFill>
                <a:latin typeface="Lato"/>
                <a:ea typeface="Lato"/>
                <a:cs typeface="Lato"/>
                <a:sym typeface="Lato"/>
              </a:defRPr>
            </a:lvl5pPr>
            <a:lvl6pPr indent="-311150" lvl="5" marL="2743200" marR="0" rtl="0" algn="l">
              <a:lnSpc>
                <a:spcPct val="115000"/>
              </a:lnSpc>
              <a:spcBef>
                <a:spcPts val="0"/>
              </a:spcBef>
              <a:spcAft>
                <a:spcPts val="0"/>
              </a:spcAft>
              <a:buClr>
                <a:srgbClr val="FFFFFF"/>
              </a:buClr>
              <a:buSzPts val="1300"/>
              <a:buFont typeface="Helvetica Neue"/>
              <a:buChar char="■"/>
              <a:defRPr b="0" i="0" sz="1300" u="none" cap="none" strike="noStrike">
                <a:solidFill>
                  <a:srgbClr val="FFFFFF"/>
                </a:solidFill>
                <a:latin typeface="Lato"/>
                <a:ea typeface="Lato"/>
                <a:cs typeface="Lato"/>
                <a:sym typeface="Lato"/>
              </a:defRPr>
            </a:lvl6pPr>
            <a:lvl7pPr indent="-311150" lvl="6" marL="3200400" marR="0" rtl="0" algn="l">
              <a:lnSpc>
                <a:spcPct val="115000"/>
              </a:lnSpc>
              <a:spcBef>
                <a:spcPts val="0"/>
              </a:spcBef>
              <a:spcAft>
                <a:spcPts val="0"/>
              </a:spcAft>
              <a:buClr>
                <a:srgbClr val="FFFFFF"/>
              </a:buClr>
              <a:buSzPts val="1300"/>
              <a:buFont typeface="Helvetica Neue"/>
              <a:buChar char="●"/>
              <a:defRPr b="0" i="0" sz="1300" u="none" cap="none" strike="noStrike">
                <a:solidFill>
                  <a:srgbClr val="FFFFFF"/>
                </a:solidFill>
                <a:latin typeface="Lato"/>
                <a:ea typeface="Lato"/>
                <a:cs typeface="Lato"/>
                <a:sym typeface="Lato"/>
              </a:defRPr>
            </a:lvl7pPr>
            <a:lvl8pPr indent="-311150" lvl="7" marL="3657600" marR="0" rtl="0" algn="l">
              <a:lnSpc>
                <a:spcPct val="115000"/>
              </a:lnSpc>
              <a:spcBef>
                <a:spcPts val="0"/>
              </a:spcBef>
              <a:spcAft>
                <a:spcPts val="0"/>
              </a:spcAft>
              <a:buClr>
                <a:srgbClr val="FFFFFF"/>
              </a:buClr>
              <a:buSzPts val="1300"/>
              <a:buFont typeface="Helvetica Neue"/>
              <a:buChar char="○"/>
              <a:defRPr b="0" i="0" sz="1300" u="none" cap="none" strike="noStrike">
                <a:solidFill>
                  <a:srgbClr val="FFFFFF"/>
                </a:solidFill>
                <a:latin typeface="Lato"/>
                <a:ea typeface="Lato"/>
                <a:cs typeface="Lato"/>
                <a:sym typeface="Lato"/>
              </a:defRPr>
            </a:lvl8pPr>
            <a:lvl9pPr indent="-311150" lvl="8" marL="4114800" marR="0" rtl="0" algn="l">
              <a:lnSpc>
                <a:spcPct val="115000"/>
              </a:lnSpc>
              <a:spcBef>
                <a:spcPts val="0"/>
              </a:spcBef>
              <a:spcAft>
                <a:spcPts val="0"/>
              </a:spcAft>
              <a:buClr>
                <a:srgbClr val="FFFFFF"/>
              </a:buClr>
              <a:buSzPts val="1300"/>
              <a:buFont typeface="Helvetica Neue"/>
              <a:buChar char="■"/>
              <a:defRPr b="0" i="0" sz="1300" u="none" cap="none" strike="noStrike">
                <a:solidFill>
                  <a:srgbClr val="FFFFFF"/>
                </a:solidFill>
                <a:latin typeface="Lato"/>
                <a:ea typeface="Lato"/>
                <a:cs typeface="Lato"/>
                <a:sym typeface="Lato"/>
              </a:defRPr>
            </a:lvl9pPr>
          </a:lstStyle>
          <a:p/>
        </p:txBody>
      </p:sp>
      <p:sp>
        <p:nvSpPr>
          <p:cNvPr id="8" name="Google Shape;8;p1"/>
          <p:cNvSpPr txBox="1"/>
          <p:nvPr>
            <p:ph idx="12" type="sldNum"/>
          </p:nvPr>
        </p:nvSpPr>
        <p:spPr>
          <a:xfrm>
            <a:off x="8684345" y="4692391"/>
            <a:ext cx="336814" cy="335251"/>
          </a:xfrm>
          <a:prstGeom prst="rect">
            <a:avLst/>
          </a:prstGeom>
          <a:noFill/>
          <a:ln>
            <a:noFill/>
          </a:ln>
        </p:spPr>
        <p:txBody>
          <a:bodyPr anchorCtr="0" anchor="ctr" bIns="91400" lIns="91400" spcFirstLastPara="1" rIns="91400" wrap="square" tIns="91400">
            <a:spAutoFit/>
          </a:bodyPr>
          <a:lstStyle>
            <a:lvl1pPr indent="0" lvl="0" marL="0" marR="0" rtl="0" algn="r">
              <a:lnSpc>
                <a:spcPct val="100000"/>
              </a:lnSpc>
              <a:spcBef>
                <a:spcPts val="0"/>
              </a:spcBef>
              <a:spcAft>
                <a:spcPts val="0"/>
              </a:spcAft>
              <a:buClr>
                <a:srgbClr val="FFFFFF"/>
              </a:buClr>
              <a:buSzPts val="1000"/>
              <a:buFont typeface="Lato"/>
              <a:buNone/>
              <a:defRPr b="0" i="0" sz="1000" u="none" cap="none" strike="noStrike">
                <a:solidFill>
                  <a:srgbClr val="FFFFFF"/>
                </a:solidFill>
                <a:latin typeface="Lato"/>
                <a:ea typeface="Lato"/>
                <a:cs typeface="Lato"/>
                <a:sym typeface="Lato"/>
              </a:defRPr>
            </a:lvl1pPr>
            <a:lvl2pPr indent="0" lvl="1" marL="0" marR="0" rtl="0" algn="r">
              <a:lnSpc>
                <a:spcPct val="100000"/>
              </a:lnSpc>
              <a:spcBef>
                <a:spcPts val="0"/>
              </a:spcBef>
              <a:spcAft>
                <a:spcPts val="0"/>
              </a:spcAft>
              <a:buClr>
                <a:srgbClr val="FFFFFF"/>
              </a:buClr>
              <a:buSzPts val="1000"/>
              <a:buFont typeface="Lato"/>
              <a:buNone/>
              <a:defRPr b="0" i="0" sz="1000" u="none" cap="none" strike="noStrike">
                <a:solidFill>
                  <a:srgbClr val="FFFFFF"/>
                </a:solidFill>
                <a:latin typeface="Lato"/>
                <a:ea typeface="Lato"/>
                <a:cs typeface="Lato"/>
                <a:sym typeface="Lato"/>
              </a:defRPr>
            </a:lvl2pPr>
            <a:lvl3pPr indent="0" lvl="2" marL="0" marR="0" rtl="0" algn="r">
              <a:lnSpc>
                <a:spcPct val="100000"/>
              </a:lnSpc>
              <a:spcBef>
                <a:spcPts val="0"/>
              </a:spcBef>
              <a:spcAft>
                <a:spcPts val="0"/>
              </a:spcAft>
              <a:buClr>
                <a:srgbClr val="FFFFFF"/>
              </a:buClr>
              <a:buSzPts val="1000"/>
              <a:buFont typeface="Lato"/>
              <a:buNone/>
              <a:defRPr b="0" i="0" sz="1000" u="none" cap="none" strike="noStrike">
                <a:solidFill>
                  <a:srgbClr val="FFFFFF"/>
                </a:solidFill>
                <a:latin typeface="Lato"/>
                <a:ea typeface="Lato"/>
                <a:cs typeface="Lato"/>
                <a:sym typeface="Lato"/>
              </a:defRPr>
            </a:lvl3pPr>
            <a:lvl4pPr indent="0" lvl="3" marL="0" marR="0" rtl="0" algn="r">
              <a:lnSpc>
                <a:spcPct val="100000"/>
              </a:lnSpc>
              <a:spcBef>
                <a:spcPts val="0"/>
              </a:spcBef>
              <a:spcAft>
                <a:spcPts val="0"/>
              </a:spcAft>
              <a:buClr>
                <a:srgbClr val="FFFFFF"/>
              </a:buClr>
              <a:buSzPts val="1000"/>
              <a:buFont typeface="Lato"/>
              <a:buNone/>
              <a:defRPr b="0" i="0" sz="1000" u="none" cap="none" strike="noStrike">
                <a:solidFill>
                  <a:srgbClr val="FFFFFF"/>
                </a:solidFill>
                <a:latin typeface="Lato"/>
                <a:ea typeface="Lato"/>
                <a:cs typeface="Lato"/>
                <a:sym typeface="Lato"/>
              </a:defRPr>
            </a:lvl4pPr>
            <a:lvl5pPr indent="0" lvl="4" marL="0" marR="0" rtl="0" algn="r">
              <a:lnSpc>
                <a:spcPct val="100000"/>
              </a:lnSpc>
              <a:spcBef>
                <a:spcPts val="0"/>
              </a:spcBef>
              <a:spcAft>
                <a:spcPts val="0"/>
              </a:spcAft>
              <a:buClr>
                <a:srgbClr val="FFFFFF"/>
              </a:buClr>
              <a:buSzPts val="1000"/>
              <a:buFont typeface="Lato"/>
              <a:buNone/>
              <a:defRPr b="0" i="0" sz="1000" u="none" cap="none" strike="noStrike">
                <a:solidFill>
                  <a:srgbClr val="FFFFFF"/>
                </a:solidFill>
                <a:latin typeface="Lato"/>
                <a:ea typeface="Lato"/>
                <a:cs typeface="Lato"/>
                <a:sym typeface="Lato"/>
              </a:defRPr>
            </a:lvl5pPr>
            <a:lvl6pPr indent="0" lvl="5" marL="0" marR="0" rtl="0" algn="r">
              <a:lnSpc>
                <a:spcPct val="100000"/>
              </a:lnSpc>
              <a:spcBef>
                <a:spcPts val="0"/>
              </a:spcBef>
              <a:spcAft>
                <a:spcPts val="0"/>
              </a:spcAft>
              <a:buClr>
                <a:srgbClr val="FFFFFF"/>
              </a:buClr>
              <a:buSzPts val="1000"/>
              <a:buFont typeface="Lato"/>
              <a:buNone/>
              <a:defRPr b="0" i="0" sz="1000" u="none" cap="none" strike="noStrike">
                <a:solidFill>
                  <a:srgbClr val="FFFFFF"/>
                </a:solidFill>
                <a:latin typeface="Lato"/>
                <a:ea typeface="Lato"/>
                <a:cs typeface="Lato"/>
                <a:sym typeface="Lato"/>
              </a:defRPr>
            </a:lvl6pPr>
            <a:lvl7pPr indent="0" lvl="6" marL="0" marR="0" rtl="0" algn="r">
              <a:lnSpc>
                <a:spcPct val="100000"/>
              </a:lnSpc>
              <a:spcBef>
                <a:spcPts val="0"/>
              </a:spcBef>
              <a:spcAft>
                <a:spcPts val="0"/>
              </a:spcAft>
              <a:buClr>
                <a:srgbClr val="FFFFFF"/>
              </a:buClr>
              <a:buSzPts val="1000"/>
              <a:buFont typeface="Lato"/>
              <a:buNone/>
              <a:defRPr b="0" i="0" sz="1000" u="none" cap="none" strike="noStrike">
                <a:solidFill>
                  <a:srgbClr val="FFFFFF"/>
                </a:solidFill>
                <a:latin typeface="Lato"/>
                <a:ea typeface="Lato"/>
                <a:cs typeface="Lato"/>
                <a:sym typeface="Lato"/>
              </a:defRPr>
            </a:lvl7pPr>
            <a:lvl8pPr indent="0" lvl="7" marL="0" marR="0" rtl="0" algn="r">
              <a:lnSpc>
                <a:spcPct val="100000"/>
              </a:lnSpc>
              <a:spcBef>
                <a:spcPts val="0"/>
              </a:spcBef>
              <a:spcAft>
                <a:spcPts val="0"/>
              </a:spcAft>
              <a:buClr>
                <a:srgbClr val="FFFFFF"/>
              </a:buClr>
              <a:buSzPts val="1000"/>
              <a:buFont typeface="Lato"/>
              <a:buNone/>
              <a:defRPr b="0" i="0" sz="1000" u="none" cap="none" strike="noStrike">
                <a:solidFill>
                  <a:srgbClr val="FFFFFF"/>
                </a:solidFill>
                <a:latin typeface="Lato"/>
                <a:ea typeface="Lato"/>
                <a:cs typeface="Lato"/>
                <a:sym typeface="Lato"/>
              </a:defRPr>
            </a:lvl8pPr>
            <a:lvl9pPr indent="0" lvl="8" marL="0" marR="0" rtl="0" algn="r">
              <a:lnSpc>
                <a:spcPct val="100000"/>
              </a:lnSpc>
              <a:spcBef>
                <a:spcPts val="0"/>
              </a:spcBef>
              <a:spcAft>
                <a:spcPts val="0"/>
              </a:spcAft>
              <a:buClr>
                <a:srgbClr val="FFFFFF"/>
              </a:buClr>
              <a:buSzPts val="1000"/>
              <a:buFont typeface="Lato"/>
              <a:buNone/>
              <a:defRPr b="0" i="0" sz="1000" u="none" cap="none" strike="noStrike">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slide" Target="/ppt/slides/slide21.xml"/><Relationship Id="rId4" Type="http://schemas.openxmlformats.org/officeDocument/2006/relationships/slide" Target="/ppt/slides/slide21.xml"/><Relationship Id="rId5" Type="http://schemas.openxmlformats.org/officeDocument/2006/relationships/slide" Target="/ppt/slides/slide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comit.network/blog/2020/10/06/monero-bitcoin/#our-approach-to-the-cross-curve-dleq-proof" TargetMode="External"/><Relationship Id="rId4" Type="http://schemas.openxmlformats.org/officeDocument/2006/relationships/hyperlink" Target="https://github.com/LLFourn/secp256kfun/blob/master/sigma_fun/src/ext/dl_secp256k1_ed25519_eq.rs" TargetMode="External"/><Relationship Id="rId5" Type="http://schemas.openxmlformats.org/officeDocument/2006/relationships/hyperlink" Target="https://github.com/Alrighttt/sia_adaptor_sig_study/blob/6dc5fa9a295011009083e3d1156022f4c90203d5/src/main.r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7"/>
          <p:cNvSpPr txBox="1"/>
          <p:nvPr>
            <p:ph idx="4294967295" type="ctrTitle"/>
          </p:nvPr>
        </p:nvSpPr>
        <p:spPr>
          <a:xfrm>
            <a:off x="3416625" y="2457275"/>
            <a:ext cx="5357700" cy="1578900"/>
          </a:xfrm>
          <a:prstGeom prst="rect">
            <a:avLst/>
          </a:prstGeom>
          <a:noFill/>
          <a:ln cap="flat" cmpd="sng" w="9525">
            <a:solidFill>
              <a:srgbClr val="FFFFFF"/>
            </a:solidFill>
            <a:prstDash val="solid"/>
            <a:round/>
            <a:headEnd len="sm" w="sm" type="none"/>
            <a:tailEnd len="sm" w="sm" type="none"/>
          </a:ln>
        </p:spPr>
        <p:txBody>
          <a:bodyPr anchorCtr="0" anchor="t" bIns="91400" lIns="91400" spcFirstLastPara="1" rIns="91400" wrap="square" tIns="91400">
            <a:normAutofit/>
          </a:bodyPr>
          <a:lstStyle/>
          <a:p>
            <a:pPr indent="0" lvl="0" marL="0" marR="0" rtl="0" algn="l">
              <a:lnSpc>
                <a:spcPct val="115000"/>
              </a:lnSpc>
              <a:spcBef>
                <a:spcPts val="0"/>
              </a:spcBef>
              <a:spcAft>
                <a:spcPts val="0"/>
              </a:spcAft>
              <a:buClr>
                <a:srgbClr val="FFFFFF"/>
              </a:buClr>
              <a:buSzPts val="1483"/>
              <a:buFont typeface="Lato"/>
              <a:buNone/>
            </a:pPr>
            <a:r>
              <a:rPr b="0" i="0" lang="en-US" sz="1483" u="none" cap="none" strike="noStrike">
                <a:solidFill>
                  <a:srgbClr val="FFFFFF"/>
                </a:solidFill>
                <a:latin typeface="Lato"/>
                <a:ea typeface="Lato"/>
                <a:cs typeface="Lato"/>
                <a:sym typeface="Lato"/>
              </a:rPr>
              <a:t>Sia Atomic Swaps with Adaptor Signatures Feasibility Study</a:t>
            </a:r>
            <a:endParaRPr/>
          </a:p>
          <a:p>
            <a:pPr indent="0" lvl="0" marL="0" marR="0" rtl="0" algn="l">
              <a:lnSpc>
                <a:spcPct val="115000"/>
              </a:lnSpc>
              <a:spcBef>
                <a:spcPts val="800"/>
              </a:spcBef>
              <a:spcAft>
                <a:spcPts val="0"/>
              </a:spcAft>
              <a:buClr>
                <a:srgbClr val="FFFFFF"/>
              </a:buClr>
              <a:buSzPts val="1907"/>
              <a:buFont typeface="Montserrat"/>
              <a:buNone/>
            </a:pPr>
            <a:r>
              <a:t/>
            </a:r>
            <a:endParaRPr b="0" i="0" sz="1907" u="none" cap="none" strike="noStrike">
              <a:solidFill>
                <a:srgbClr val="FFFFFF"/>
              </a:solidFill>
              <a:latin typeface="Lato"/>
              <a:ea typeface="Lato"/>
              <a:cs typeface="Lato"/>
              <a:sym typeface="Lato"/>
            </a:endParaRPr>
          </a:p>
        </p:txBody>
      </p:sp>
      <p:sp>
        <p:nvSpPr>
          <p:cNvPr id="227" name="Google Shape;227;p17"/>
          <p:cNvSpPr txBox="1"/>
          <p:nvPr>
            <p:ph idx="4294967295" type="subTitle"/>
          </p:nvPr>
        </p:nvSpPr>
        <p:spPr>
          <a:xfrm>
            <a:off x="5008574" y="4364349"/>
            <a:ext cx="3470701" cy="506101"/>
          </a:xfrm>
          <a:prstGeom prst="rect">
            <a:avLst/>
          </a:prstGeom>
          <a:noFill/>
          <a:ln>
            <a:noFill/>
          </a:ln>
        </p:spPr>
        <p:txBody>
          <a:bodyPr anchorCtr="0" anchor="t" bIns="91400" lIns="91400" spcFirstLastPara="1" rIns="91400" wrap="square" tIns="91400">
            <a:normAutofit/>
          </a:bodyPr>
          <a:lstStyle/>
          <a:p>
            <a:pPr indent="0" lvl="0" marL="0" marR="0" rtl="0" algn="l">
              <a:lnSpc>
                <a:spcPct val="115000"/>
              </a:lnSpc>
              <a:spcBef>
                <a:spcPts val="0"/>
              </a:spcBef>
              <a:spcAft>
                <a:spcPts val="0"/>
              </a:spcAft>
              <a:buClr>
                <a:srgbClr val="FFFFFF"/>
              </a:buClr>
              <a:buSzPts val="1300"/>
              <a:buFont typeface="Helvetica Neue"/>
              <a:buNone/>
            </a:pPr>
            <a:r>
              <a:rPr b="0" i="0" lang="en-US" sz="1300" u="none" cap="none" strike="noStrike">
                <a:solidFill>
                  <a:srgbClr val="FFFFFF"/>
                </a:solidFill>
                <a:latin typeface="Lato"/>
                <a:ea typeface="Lato"/>
                <a:cs typeface="Lato"/>
                <a:sym typeface="Lato"/>
              </a:rPr>
              <a:t>By Bud “Alright” Bokanovsky </a:t>
            </a:r>
            <a:endParaRPr/>
          </a:p>
        </p:txBody>
      </p:sp>
      <p:pic>
        <p:nvPicPr>
          <p:cNvPr descr="Google Shape;230;p17" id="228" name="Google Shape;228;p17"/>
          <p:cNvPicPr preferRelativeResize="0"/>
          <p:nvPr/>
        </p:nvPicPr>
        <p:blipFill rotWithShape="1">
          <a:blip r:embed="rId3">
            <a:alphaModFix/>
          </a:blip>
          <a:srcRect b="0" l="0" r="0" t="0"/>
          <a:stretch/>
        </p:blipFill>
        <p:spPr>
          <a:xfrm>
            <a:off x="3121549" y="908050"/>
            <a:ext cx="5357728" cy="13361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6"/>
          <p:cNvSpPr txBox="1"/>
          <p:nvPr>
            <p:ph type="title"/>
          </p:nvPr>
        </p:nvSpPr>
        <p:spPr>
          <a:xfrm>
            <a:off x="1297500" y="393749"/>
            <a:ext cx="7038900"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Adaptor Signature Atomic Swap Protocol</a:t>
            </a:r>
            <a:endParaRPr/>
          </a:p>
        </p:txBody>
      </p:sp>
      <p:sp>
        <p:nvSpPr>
          <p:cNvPr id="282" name="Google Shape;282;p26"/>
          <p:cNvSpPr txBox="1"/>
          <p:nvPr>
            <p:ph idx="1" type="body"/>
          </p:nvPr>
        </p:nvSpPr>
        <p:spPr>
          <a:xfrm>
            <a:off x="1297500" y="1567549"/>
            <a:ext cx="7038900"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We have designed a protocol that will allow atomic swaps between Sia and various other blockchains including BTC-like blockchains and EVM-based blockchains.</a:t>
            </a:r>
            <a:endParaRPr/>
          </a:p>
          <a:p>
            <a:pPr indent="0" lvl="0" marL="0" rtl="0" algn="l">
              <a:lnSpc>
                <a:spcPct val="115000"/>
              </a:lnSpc>
              <a:spcBef>
                <a:spcPts val="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15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We demonstrate this protocol using BTC-like coins. This logic can also be easily implemented into a EVM smart contract. </a:t>
            </a:r>
            <a:endParaRPr/>
          </a:p>
          <a:p>
            <a:pPr indent="0" lvl="0" marL="0" rtl="0" algn="l">
              <a:lnSpc>
                <a:spcPct val="115000"/>
              </a:lnSpc>
              <a:spcBef>
                <a:spcPts val="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15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Any blockchain network using ed25519 or secp256k1 signatures with the necessary timelock functionality will be able to use this protocol or an easily adapted version of this protocol.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7"/>
          <p:cNvSpPr txBox="1"/>
          <p:nvPr>
            <p:ph type="title"/>
          </p:nvPr>
        </p:nvSpPr>
        <p:spPr>
          <a:xfrm>
            <a:off x="1297500" y="393749"/>
            <a:ext cx="7038900"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Adaptor Signature Atomic Swap Protocol</a:t>
            </a:r>
            <a:endParaRPr/>
          </a:p>
        </p:txBody>
      </p:sp>
      <p:sp>
        <p:nvSpPr>
          <p:cNvPr id="288" name="Google Shape;288;p27"/>
          <p:cNvSpPr txBox="1"/>
          <p:nvPr>
            <p:ph idx="1" type="body"/>
          </p:nvPr>
        </p:nvSpPr>
        <p:spPr>
          <a:xfrm>
            <a:off x="1297500" y="1567549"/>
            <a:ext cx="7038900"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Clr>
                <a:srgbClr val="FFFFFF"/>
              </a:buClr>
              <a:buSzPts val="1222"/>
              <a:buFont typeface="Lato"/>
              <a:buNone/>
            </a:pPr>
            <a:r>
              <a:t/>
            </a:r>
            <a:endParaRPr sz="1222"/>
          </a:p>
          <a:p>
            <a:pPr indent="0" lvl="0" marL="0" rtl="0" algn="l">
              <a:lnSpc>
                <a:spcPct val="115000"/>
              </a:lnSpc>
              <a:spcBef>
                <a:spcPts val="0"/>
              </a:spcBef>
              <a:spcAft>
                <a:spcPts val="0"/>
              </a:spcAft>
              <a:buClr>
                <a:srgbClr val="FFFFFF"/>
              </a:buClr>
              <a:buSzPts val="1222"/>
              <a:buFont typeface="Lato"/>
              <a:buNone/>
            </a:pPr>
            <a:r>
              <a:rPr lang="en-US" sz="1222"/>
              <a:t>This protocol is based heavily on prior research funded by the Monero community. </a:t>
            </a:r>
            <a:endParaRPr/>
          </a:p>
          <a:p>
            <a:pPr indent="-214884" lvl="0" marL="214884" rtl="0" algn="l">
              <a:lnSpc>
                <a:spcPct val="115000"/>
              </a:lnSpc>
              <a:spcBef>
                <a:spcPts val="0"/>
              </a:spcBef>
              <a:spcAft>
                <a:spcPts val="0"/>
              </a:spcAft>
              <a:buClr>
                <a:srgbClr val="FFFFFF"/>
              </a:buClr>
              <a:buSzPts val="1222"/>
              <a:buFont typeface="Lato"/>
              <a:buChar char="•"/>
            </a:pPr>
            <a:r>
              <a:rPr lang="en-US" sz="1222"/>
              <a:t>We are reusing concepts developed by “COMIT”</a:t>
            </a:r>
            <a:r>
              <a:rPr baseline="30000" lang="en-US" sz="1222" u="sng">
                <a:solidFill>
                  <a:schemeClr val="hlink"/>
                </a:solidFill>
                <a:hlinkClick action="ppaction://hlinksldjump" r:id="rId3"/>
              </a:rPr>
              <a:t>[1]</a:t>
            </a:r>
            <a:endParaRPr/>
          </a:p>
          <a:p>
            <a:pPr indent="-214884" lvl="0" marL="214884" rtl="0" algn="l">
              <a:lnSpc>
                <a:spcPct val="115000"/>
              </a:lnSpc>
              <a:spcBef>
                <a:spcPts val="0"/>
              </a:spcBef>
              <a:spcAft>
                <a:spcPts val="0"/>
              </a:spcAft>
              <a:buClr>
                <a:srgbClr val="FFFFFF"/>
              </a:buClr>
              <a:buSzPts val="1222"/>
              <a:buFont typeface="Lato"/>
              <a:buChar char="•"/>
            </a:pPr>
            <a:r>
              <a:rPr lang="en-US" sz="1222"/>
              <a:t>COMIT developed a zero knowledge proof algorithm </a:t>
            </a:r>
            <a:r>
              <a:rPr baseline="30000" lang="en-US" sz="1222" u="sng">
                <a:solidFill>
                  <a:schemeClr val="hlink"/>
                </a:solidFill>
                <a:hlinkClick action="ppaction://hlinksldjump" r:id="rId4"/>
              </a:rPr>
              <a:t>[2]</a:t>
            </a:r>
            <a:r>
              <a:rPr lang="en-US" sz="1222"/>
              <a:t> allowing a proof to be made that a secp256k1 public key and a ed25519 public key were both generated using the same private key. </a:t>
            </a:r>
            <a:endParaRPr/>
          </a:p>
          <a:p>
            <a:pPr indent="-214884" lvl="0" marL="214884" rtl="0" algn="l">
              <a:lnSpc>
                <a:spcPct val="115000"/>
              </a:lnSpc>
              <a:spcBef>
                <a:spcPts val="0"/>
              </a:spcBef>
              <a:spcAft>
                <a:spcPts val="0"/>
              </a:spcAft>
              <a:buClr>
                <a:srgbClr val="FFFFFF"/>
              </a:buClr>
              <a:buSzPts val="1222"/>
              <a:buFont typeface="Lato"/>
              <a:buChar char="•"/>
            </a:pPr>
            <a:r>
              <a:rPr lang="en-US" sz="1222"/>
              <a:t>This proof enables us to use secp256k1 adaptor signatures to compel one party to reveal a ed25519 private key to the other party. </a:t>
            </a:r>
            <a:r>
              <a:rPr baseline="30000" lang="en-US" sz="1222" u="sng">
                <a:solidFill>
                  <a:schemeClr val="hlink"/>
                </a:solidFill>
                <a:hlinkClick action="ppaction://hlinksldjump" r:id="rId5"/>
              </a:rPr>
              <a:t>[3]</a:t>
            </a:r>
            <a:endParaRPr baseline="30000"/>
          </a:p>
          <a:p>
            <a:pPr indent="0" lvl="0" marL="0" rtl="0" algn="l">
              <a:lnSpc>
                <a:spcPct val="115000"/>
              </a:lnSpc>
              <a:spcBef>
                <a:spcPts val="0"/>
              </a:spcBef>
              <a:spcAft>
                <a:spcPts val="0"/>
              </a:spcAft>
              <a:buClr>
                <a:srgbClr val="FFFFFF"/>
              </a:buClr>
              <a:buSzPts val="1222"/>
              <a:buFont typeface="Lato"/>
              <a:buNone/>
            </a:pPr>
            <a:r>
              <a:t/>
            </a:r>
            <a:endParaRPr sz="1222"/>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8"/>
          <p:cNvSpPr txBox="1"/>
          <p:nvPr>
            <p:ph type="title"/>
          </p:nvPr>
        </p:nvSpPr>
        <p:spPr>
          <a:xfrm>
            <a:off x="1297499" y="414574"/>
            <a:ext cx="7038900" cy="914100"/>
          </a:xfrm>
          <a:prstGeom prst="rect">
            <a:avLst/>
          </a:prstGeom>
          <a:noFill/>
          <a:ln>
            <a:noFill/>
          </a:ln>
        </p:spPr>
        <p:txBody>
          <a:bodyPr anchorCtr="0" anchor="t" bIns="91400" lIns="91400" spcFirstLastPara="1" rIns="91400" wrap="square" tIns="91400">
            <a:normAutofit fontScale="90000"/>
          </a:bodyPr>
          <a:lstStyle/>
          <a:p>
            <a:pPr indent="0" lvl="0" marL="0" rtl="0" algn="l">
              <a:lnSpc>
                <a:spcPct val="100000"/>
              </a:lnSpc>
              <a:spcBef>
                <a:spcPts val="0"/>
              </a:spcBef>
              <a:spcAft>
                <a:spcPts val="0"/>
              </a:spcAft>
              <a:buClr>
                <a:srgbClr val="FFFFFF"/>
              </a:buClr>
              <a:buSzPct val="100000"/>
              <a:buFont typeface="Montserrat"/>
              <a:buNone/>
            </a:pPr>
            <a:r>
              <a:rPr lang="en-US" sz="2400"/>
              <a:t>Adaptor Signature Atomic Swap Protocol (SIA)</a:t>
            </a:r>
            <a:endParaRPr/>
          </a:p>
        </p:txBody>
      </p:sp>
      <p:sp>
        <p:nvSpPr>
          <p:cNvPr id="294" name="Google Shape;294;p28"/>
          <p:cNvSpPr txBox="1"/>
          <p:nvPr>
            <p:ph idx="1" type="body"/>
          </p:nvPr>
        </p:nvSpPr>
        <p:spPr>
          <a:xfrm>
            <a:off x="1297499" y="1567549"/>
            <a:ext cx="7038901"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None/>
            </a:pPr>
            <a:r>
              <a:t/>
            </a:r>
            <a:endParaRPr/>
          </a:p>
        </p:txBody>
      </p:sp>
      <p:pic>
        <p:nvPicPr>
          <p:cNvPr id="295" name="Google Shape;295;p28"/>
          <p:cNvPicPr preferRelativeResize="0"/>
          <p:nvPr/>
        </p:nvPicPr>
        <p:blipFill>
          <a:blip r:embed="rId3">
            <a:alphaModFix/>
          </a:blip>
          <a:stretch>
            <a:fillRect/>
          </a:stretch>
        </p:blipFill>
        <p:spPr>
          <a:xfrm>
            <a:off x="0" y="1440350"/>
            <a:ext cx="9144003" cy="3165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9"/>
          <p:cNvSpPr txBox="1"/>
          <p:nvPr>
            <p:ph type="title"/>
          </p:nvPr>
        </p:nvSpPr>
        <p:spPr>
          <a:xfrm>
            <a:off x="1297499" y="195924"/>
            <a:ext cx="7038900" cy="914100"/>
          </a:xfrm>
          <a:prstGeom prst="rect">
            <a:avLst/>
          </a:prstGeom>
          <a:noFill/>
          <a:ln>
            <a:noFill/>
          </a:ln>
        </p:spPr>
        <p:txBody>
          <a:bodyPr anchorCtr="0" anchor="t" bIns="91400" lIns="91400" spcFirstLastPara="1" rIns="91400" wrap="square" tIns="91400">
            <a:normAutofit fontScale="90000"/>
          </a:bodyPr>
          <a:lstStyle/>
          <a:p>
            <a:pPr indent="0" lvl="0" marL="0" rtl="0" algn="l">
              <a:lnSpc>
                <a:spcPct val="100000"/>
              </a:lnSpc>
              <a:spcBef>
                <a:spcPts val="0"/>
              </a:spcBef>
              <a:spcAft>
                <a:spcPts val="0"/>
              </a:spcAft>
              <a:buClr>
                <a:srgbClr val="FFFFFF"/>
              </a:buClr>
              <a:buSzPct val="100000"/>
              <a:buFont typeface="Montserrat"/>
              <a:buNone/>
            </a:pPr>
            <a:r>
              <a:rPr lang="en-US" sz="2400"/>
              <a:t>Adaptor Signature Atomic Swap Protocol (BTC)</a:t>
            </a:r>
            <a:endParaRPr/>
          </a:p>
        </p:txBody>
      </p:sp>
      <p:sp>
        <p:nvSpPr>
          <p:cNvPr id="301" name="Google Shape;301;p29"/>
          <p:cNvSpPr txBox="1"/>
          <p:nvPr>
            <p:ph idx="1" type="body"/>
          </p:nvPr>
        </p:nvSpPr>
        <p:spPr>
          <a:xfrm>
            <a:off x="1297499" y="1567549"/>
            <a:ext cx="7038901"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None/>
            </a:pPr>
            <a:r>
              <a:t/>
            </a:r>
            <a:endParaRPr/>
          </a:p>
        </p:txBody>
      </p:sp>
      <p:pic>
        <p:nvPicPr>
          <p:cNvPr id="302" name="Google Shape;302;p29"/>
          <p:cNvPicPr preferRelativeResize="0"/>
          <p:nvPr/>
        </p:nvPicPr>
        <p:blipFill>
          <a:blip r:embed="rId3">
            <a:alphaModFix/>
          </a:blip>
          <a:stretch>
            <a:fillRect/>
          </a:stretch>
        </p:blipFill>
        <p:spPr>
          <a:xfrm>
            <a:off x="0" y="1458155"/>
            <a:ext cx="9144003" cy="345579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0"/>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Introducing HLTC Logic into Sia Consensus</a:t>
            </a:r>
            <a:endParaRPr/>
          </a:p>
        </p:txBody>
      </p:sp>
      <p:sp>
        <p:nvSpPr>
          <p:cNvPr id="308" name="Google Shape;308;p30"/>
          <p:cNvSpPr txBox="1"/>
          <p:nvPr>
            <p:ph idx="1" type="body"/>
          </p:nvPr>
        </p:nvSpPr>
        <p:spPr>
          <a:xfrm>
            <a:off x="1297499" y="1567549"/>
            <a:ext cx="7038901"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300"/>
              <a:buNone/>
            </a:pPr>
            <a:r>
              <a:rPr b="0" i="0" lang="en-US" sz="1300" u="none" cap="none" strike="noStrike">
                <a:solidFill>
                  <a:srgbClr val="FFFFFF"/>
                </a:solidFill>
                <a:latin typeface="Lato"/>
                <a:ea typeface="Lato"/>
                <a:cs typeface="Lato"/>
                <a:sym typeface="Lato"/>
              </a:rPr>
              <a:t>We have identified two viable options for introduce HLTC-like behavior into Sia’s consensus model</a:t>
            </a:r>
            <a:endParaRPr/>
          </a:p>
          <a:p>
            <a:pPr indent="146050" lvl="0" marL="0" rtl="0" algn="l">
              <a:lnSpc>
                <a:spcPct val="115000"/>
              </a:lnSpc>
              <a:spcBef>
                <a:spcPts val="0"/>
              </a:spcBef>
              <a:spcAft>
                <a:spcPts val="0"/>
              </a:spcAft>
              <a:buSzPts val="1300"/>
              <a:buNone/>
            </a:pPr>
            <a:r>
              <a:t/>
            </a:r>
            <a:endParaRPr b="0" i="0" sz="1300" u="none" cap="none" strike="noStrike">
              <a:solidFill>
                <a:srgbClr val="FFFFFF"/>
              </a:solidFill>
              <a:latin typeface="Lato"/>
              <a:ea typeface="Lato"/>
              <a:cs typeface="Lato"/>
              <a:sym typeface="Lato"/>
            </a:endParaRPr>
          </a:p>
          <a:p>
            <a:pPr indent="-130341" lvl="0" marL="130341" rtl="0" algn="l">
              <a:lnSpc>
                <a:spcPct val="115000"/>
              </a:lnSpc>
              <a:spcBef>
                <a:spcPts val="0"/>
              </a:spcBef>
              <a:spcAft>
                <a:spcPts val="0"/>
              </a:spcAft>
              <a:buClr>
                <a:srgbClr val="FFFFFF"/>
              </a:buClr>
              <a:buSzPts val="1300"/>
              <a:buFont typeface="Lato"/>
              <a:buChar char="•"/>
            </a:pPr>
            <a:r>
              <a:rPr b="0" i="0" lang="en-US" sz="1300" u="none" cap="none" strike="noStrike">
                <a:solidFill>
                  <a:srgbClr val="FFFFFF"/>
                </a:solidFill>
                <a:latin typeface="Lato"/>
                <a:ea typeface="Lato"/>
                <a:cs typeface="Lato"/>
                <a:sym typeface="Lato"/>
              </a:rPr>
              <a:t>Option 1: Introducing New Signature Schemes to Emulate HLTC Behavior</a:t>
            </a:r>
            <a:endParaRPr/>
          </a:p>
          <a:p>
            <a:pPr indent="-130341" lvl="0" marL="130341" rtl="0" algn="l">
              <a:lnSpc>
                <a:spcPct val="115000"/>
              </a:lnSpc>
              <a:spcBef>
                <a:spcPts val="0"/>
              </a:spcBef>
              <a:spcAft>
                <a:spcPts val="0"/>
              </a:spcAft>
              <a:buClr>
                <a:srgbClr val="FFFFFF"/>
              </a:buClr>
              <a:buSzPts val="1300"/>
              <a:buFont typeface="Lato"/>
              <a:buChar char="•"/>
            </a:pPr>
            <a:r>
              <a:rPr b="0" i="0" lang="en-US" sz="1300" u="none" cap="none" strike="noStrike">
                <a:solidFill>
                  <a:srgbClr val="FFFFFF"/>
                </a:solidFill>
                <a:latin typeface="Lato"/>
                <a:ea typeface="Lato"/>
                <a:cs typeface="Lato"/>
                <a:sym typeface="Lato"/>
              </a:rPr>
              <a:t>Option 2: Introducing Spend Policies to Emulate HLTC Behavior.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1"/>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1608"/>
              <a:buFont typeface="Montserrat"/>
              <a:buNone/>
            </a:pPr>
            <a:r>
              <a:rPr lang="en-US" sz="1608"/>
              <a:t>Introducing HLTC Logic into Sia Consensus</a:t>
            </a:r>
            <a:endParaRPr/>
          </a:p>
          <a:p>
            <a:pPr indent="0" lvl="0" marL="0" rtl="0" algn="l">
              <a:lnSpc>
                <a:spcPct val="100000"/>
              </a:lnSpc>
              <a:spcBef>
                <a:spcPts val="0"/>
              </a:spcBef>
              <a:spcAft>
                <a:spcPts val="0"/>
              </a:spcAft>
              <a:buClr>
                <a:srgbClr val="FFFFFF"/>
              </a:buClr>
              <a:buSzPts val="1608"/>
              <a:buFont typeface="Montserrat"/>
              <a:buNone/>
            </a:pPr>
            <a:r>
              <a:rPr lang="en-US" sz="1608"/>
              <a:t>Option 1: Introducing New Signature Schemes to Emulate HLTC Behavior</a:t>
            </a:r>
            <a:endParaRPr/>
          </a:p>
        </p:txBody>
      </p:sp>
      <p:sp>
        <p:nvSpPr>
          <p:cNvPr id="314" name="Google Shape;314;p31"/>
          <p:cNvSpPr txBox="1"/>
          <p:nvPr>
            <p:ph idx="1" type="body"/>
          </p:nvPr>
        </p:nvSpPr>
        <p:spPr>
          <a:xfrm>
            <a:off x="1297499" y="1415991"/>
            <a:ext cx="7038900" cy="29112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261"/>
              <a:buNone/>
            </a:pPr>
            <a:r>
              <a:rPr lang="en-US" sz="1261"/>
              <a:t>Sia supports adding additional signature schemes via soft forks.</a:t>
            </a:r>
            <a:endParaRPr/>
          </a:p>
          <a:p>
            <a:pPr indent="0" lvl="0" marL="0" rtl="0" algn="l">
              <a:lnSpc>
                <a:spcPct val="115000"/>
              </a:lnSpc>
              <a:spcBef>
                <a:spcPts val="0"/>
              </a:spcBef>
              <a:spcAft>
                <a:spcPts val="0"/>
              </a:spcAft>
              <a:buSzPts val="1261"/>
              <a:buNone/>
            </a:pPr>
            <a:r>
              <a:t/>
            </a:r>
            <a:endParaRPr sz="1261"/>
          </a:p>
          <a:p>
            <a:pPr indent="0" lvl="0" marL="0" rtl="0" algn="l">
              <a:lnSpc>
                <a:spcPct val="115000"/>
              </a:lnSpc>
              <a:spcBef>
                <a:spcPts val="0"/>
              </a:spcBef>
              <a:spcAft>
                <a:spcPts val="0"/>
              </a:spcAft>
              <a:buSzPts val="1261"/>
              <a:buNone/>
            </a:pPr>
            <a:r>
              <a:rPr lang="en-US" sz="1261"/>
              <a:t>We believe it possible to emulate HLTC-like behavior via an additional algorithm. </a:t>
            </a:r>
            <a:endParaRPr/>
          </a:p>
          <a:p>
            <a:pPr indent="0" lvl="0" marL="0" rtl="0" algn="l">
              <a:lnSpc>
                <a:spcPct val="115000"/>
              </a:lnSpc>
              <a:spcBef>
                <a:spcPts val="0"/>
              </a:spcBef>
              <a:spcAft>
                <a:spcPts val="0"/>
              </a:spcAft>
              <a:buSzPts val="1261"/>
              <a:buNone/>
            </a:pPr>
            <a:r>
              <a:t/>
            </a:r>
            <a:endParaRPr sz="1261"/>
          </a:p>
          <a:p>
            <a:pPr indent="0" lvl="0" marL="0" rtl="0" algn="l">
              <a:lnSpc>
                <a:spcPct val="115000"/>
              </a:lnSpc>
              <a:spcBef>
                <a:spcPts val="0"/>
              </a:spcBef>
              <a:spcAft>
                <a:spcPts val="0"/>
              </a:spcAft>
              <a:buSzPts val="1261"/>
              <a:buNone/>
            </a:pPr>
            <a:r>
              <a:rPr lang="en-US" sz="1261"/>
              <a:t>We need to introduce logic that can impose the following validation rules onto a UTXO:</a:t>
            </a:r>
            <a:endParaRPr/>
          </a:p>
          <a:p>
            <a:pPr indent="-126431" lvl="0" marL="791657" rtl="0" algn="l">
              <a:lnSpc>
                <a:spcPct val="115000"/>
              </a:lnSpc>
              <a:spcBef>
                <a:spcPts val="0"/>
              </a:spcBef>
              <a:spcAft>
                <a:spcPts val="0"/>
              </a:spcAft>
              <a:buClr>
                <a:srgbClr val="FFFFFF"/>
              </a:buClr>
              <a:buSzPts val="1261"/>
              <a:buFont typeface="Lato"/>
              <a:buChar char="•"/>
            </a:pPr>
            <a:r>
              <a:rPr lang="en-US" sz="1261"/>
              <a:t>Alice can spend if she includes the correct secret</a:t>
            </a:r>
            <a:endParaRPr/>
          </a:p>
          <a:p>
            <a:pPr indent="-126430" lvl="0" marL="791657" rtl="0" algn="l">
              <a:lnSpc>
                <a:spcPct val="115000"/>
              </a:lnSpc>
              <a:spcBef>
                <a:spcPts val="0"/>
              </a:spcBef>
              <a:spcAft>
                <a:spcPts val="0"/>
              </a:spcAft>
              <a:buClr>
                <a:srgbClr val="FFFFFF"/>
              </a:buClr>
              <a:buSzPts val="1261"/>
              <a:buFont typeface="Lato"/>
              <a:buChar char="•"/>
            </a:pPr>
            <a:r>
              <a:rPr lang="en-US" sz="1261"/>
              <a:t>Bob can spend if a timestamp has passed</a:t>
            </a:r>
            <a:endParaRPr/>
          </a:p>
          <a:p>
            <a:pPr indent="-88501" lvl="0" marL="168575" rtl="0" algn="l">
              <a:lnSpc>
                <a:spcPct val="115000"/>
              </a:lnSpc>
              <a:spcBef>
                <a:spcPts val="0"/>
              </a:spcBef>
              <a:spcAft>
                <a:spcPts val="0"/>
              </a:spcAft>
              <a:buClr>
                <a:srgbClr val="FFFFFF"/>
              </a:buClr>
              <a:buSzPts val="1261"/>
              <a:buFont typeface="Lato"/>
              <a:buNone/>
            </a:pPr>
            <a:r>
              <a:t/>
            </a:r>
            <a:endParaRPr sz="1261"/>
          </a:p>
          <a:p>
            <a:pPr indent="0" lvl="0" marL="0" rtl="0" algn="l">
              <a:lnSpc>
                <a:spcPct val="115000"/>
              </a:lnSpc>
              <a:spcBef>
                <a:spcPts val="0"/>
              </a:spcBef>
              <a:spcAft>
                <a:spcPts val="0"/>
              </a:spcAft>
              <a:buSzPts val="1261"/>
              <a:buNone/>
            </a:pPr>
            <a:r>
              <a:rPr lang="en-US" sz="1261"/>
              <a:t>With these rules in mind, we propose two additional signature schemes to be introduced, one for the "success" path of the HLTC and another for the "refund" path of the HLTC.</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2"/>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1608"/>
              <a:buFont typeface="Montserrat"/>
              <a:buNone/>
            </a:pPr>
            <a:r>
              <a:rPr lang="en-US" sz="1608"/>
              <a:t>Introducing HLTC Logic into Sia Consensus</a:t>
            </a:r>
            <a:endParaRPr/>
          </a:p>
          <a:p>
            <a:pPr indent="0" lvl="0" marL="0" rtl="0" algn="l">
              <a:lnSpc>
                <a:spcPct val="100000"/>
              </a:lnSpc>
              <a:spcBef>
                <a:spcPts val="0"/>
              </a:spcBef>
              <a:spcAft>
                <a:spcPts val="0"/>
              </a:spcAft>
              <a:buClr>
                <a:srgbClr val="FFFFFF"/>
              </a:buClr>
              <a:buSzPts val="1608"/>
              <a:buFont typeface="Montserrat"/>
              <a:buNone/>
            </a:pPr>
            <a:r>
              <a:rPr lang="en-US" sz="1608"/>
              <a:t>Option 1: Introducing New Signature Schemes to Emulate HLTC Behavior</a:t>
            </a:r>
            <a:endParaRPr/>
          </a:p>
        </p:txBody>
      </p:sp>
      <p:sp>
        <p:nvSpPr>
          <p:cNvPr id="320" name="Google Shape;320;p32"/>
          <p:cNvSpPr txBox="1"/>
          <p:nvPr>
            <p:ph idx="1" type="body"/>
          </p:nvPr>
        </p:nvSpPr>
        <p:spPr>
          <a:xfrm>
            <a:off x="261639" y="1156885"/>
            <a:ext cx="8620722" cy="4273313"/>
          </a:xfrm>
          <a:prstGeom prst="rect">
            <a:avLst/>
          </a:prstGeom>
          <a:noFill/>
          <a:ln>
            <a:noFill/>
          </a:ln>
        </p:spPr>
        <p:txBody>
          <a:bodyPr anchorCtr="0" anchor="t" bIns="91400" lIns="91400" spcFirstLastPara="1" rIns="91400" wrap="square" tIns="91400">
            <a:normAutofit/>
          </a:bodyPr>
          <a:lstStyle/>
          <a:p>
            <a:pPr indent="338327" lvl="0" marL="0" rtl="0" algn="just">
              <a:lnSpc>
                <a:spcPct val="115000"/>
              </a:lnSpc>
              <a:spcBef>
                <a:spcPts val="0"/>
              </a:spcBef>
              <a:spcAft>
                <a:spcPts val="0"/>
              </a:spcAft>
              <a:buSzPts val="962"/>
              <a:buNone/>
            </a:pPr>
            <a:r>
              <a:t/>
            </a:r>
            <a:endParaRPr sz="962"/>
          </a:p>
          <a:p>
            <a:pPr indent="338327" lvl="0" marL="0" rtl="0" algn="just">
              <a:lnSpc>
                <a:spcPct val="115000"/>
              </a:lnSpc>
              <a:spcBef>
                <a:spcPts val="0"/>
              </a:spcBef>
              <a:spcAft>
                <a:spcPts val="0"/>
              </a:spcAft>
              <a:buSzPts val="962"/>
              <a:buNone/>
            </a:pPr>
            <a:r>
              <a:t/>
            </a:r>
            <a:endParaRPr sz="962"/>
          </a:p>
          <a:p>
            <a:pPr indent="338327" lvl="0" marL="0" rtl="0" algn="just">
              <a:lnSpc>
                <a:spcPct val="115000"/>
              </a:lnSpc>
              <a:spcBef>
                <a:spcPts val="0"/>
              </a:spcBef>
              <a:spcAft>
                <a:spcPts val="0"/>
              </a:spcAft>
              <a:buSzPts val="962"/>
              <a:buNone/>
            </a:pPr>
            <a:r>
              <a:rPr lang="en-US" sz="962"/>
              <a:t>For demonstration purposes, a normal Sia address is generally a hashed representation of the following:</a:t>
            </a:r>
            <a:endParaRPr/>
          </a:p>
          <a:p>
            <a:pPr indent="507491" lvl="3" marL="0" rtl="0" algn="just">
              <a:lnSpc>
                <a:spcPct val="100000"/>
              </a:lnSpc>
              <a:spcBef>
                <a:spcPts val="0"/>
              </a:spcBef>
              <a:spcAft>
                <a:spcPts val="0"/>
              </a:spcAft>
              <a:buClr>
                <a:srgbClr val="FFFFFF"/>
              </a:buClr>
              <a:buSzPts val="962"/>
              <a:buFont typeface="Lato"/>
              <a:buNone/>
            </a:pPr>
            <a:r>
              <a:rPr lang="en-US" sz="962"/>
              <a:t>{</a:t>
            </a:r>
            <a:endParaRPr/>
          </a:p>
          <a:p>
            <a:pPr indent="507491" lvl="3" marL="0" rtl="0" algn="just">
              <a:lnSpc>
                <a:spcPct val="100000"/>
              </a:lnSpc>
              <a:spcBef>
                <a:spcPts val="0"/>
              </a:spcBef>
              <a:spcAft>
                <a:spcPts val="0"/>
              </a:spcAft>
              <a:buClr>
                <a:srgbClr val="FFFFFF"/>
              </a:buClr>
              <a:buSzPts val="962"/>
              <a:buFont typeface="Lato"/>
              <a:buNone/>
            </a:pPr>
            <a:r>
              <a:rPr lang="en-US" sz="962"/>
              <a:t>    "unlockConditions": {</a:t>
            </a:r>
            <a:endParaRPr/>
          </a:p>
          <a:p>
            <a:pPr indent="507491" lvl="3" marL="0" rtl="0" algn="just">
              <a:lnSpc>
                <a:spcPct val="100000"/>
              </a:lnSpc>
              <a:spcBef>
                <a:spcPts val="0"/>
              </a:spcBef>
              <a:spcAft>
                <a:spcPts val="0"/>
              </a:spcAft>
              <a:buClr>
                <a:srgbClr val="FFFFFF"/>
              </a:buClr>
              <a:buSzPts val="962"/>
              <a:buFont typeface="Lato"/>
              <a:buNone/>
            </a:pPr>
            <a:r>
              <a:rPr lang="en-US" sz="962"/>
              <a:t>        "timelock": 0,</a:t>
            </a:r>
            <a:endParaRPr/>
          </a:p>
          <a:p>
            <a:pPr indent="507491" lvl="3" marL="0" rtl="0" algn="just">
              <a:lnSpc>
                <a:spcPct val="100000"/>
              </a:lnSpc>
              <a:spcBef>
                <a:spcPts val="0"/>
              </a:spcBef>
              <a:spcAft>
                <a:spcPts val="0"/>
              </a:spcAft>
              <a:buClr>
                <a:srgbClr val="FFFFFF"/>
              </a:buClr>
              <a:buSzPts val="962"/>
              <a:buFont typeface="Lato"/>
              <a:buNone/>
            </a:pPr>
            <a:r>
              <a:rPr lang="en-US" sz="962"/>
              <a:t>        "publicKeys": [</a:t>
            </a:r>
            <a:endParaRPr/>
          </a:p>
          <a:p>
            <a:pPr indent="507491" lvl="3" marL="0" rtl="0" algn="just">
              <a:lnSpc>
                <a:spcPct val="100000"/>
              </a:lnSpc>
              <a:spcBef>
                <a:spcPts val="0"/>
              </a:spcBef>
              <a:spcAft>
                <a:spcPts val="0"/>
              </a:spcAft>
              <a:buClr>
                <a:srgbClr val="FFFFFF"/>
              </a:buClr>
              <a:buSzPts val="962"/>
              <a:buFont typeface="Lato"/>
              <a:buNone/>
            </a:pPr>
            <a:r>
              <a:rPr lang="en-US" sz="962"/>
              <a:t>            "ed25519:2fac394bd26ac986d05b54b8ab052fca209376e1955d2e19ae8297bde1d0e83b"</a:t>
            </a:r>
            <a:endParaRPr/>
          </a:p>
          <a:p>
            <a:pPr indent="507491" lvl="3" marL="0" rtl="0" algn="just">
              <a:lnSpc>
                <a:spcPct val="100000"/>
              </a:lnSpc>
              <a:spcBef>
                <a:spcPts val="0"/>
              </a:spcBef>
              <a:spcAft>
                <a:spcPts val="0"/>
              </a:spcAft>
              <a:buClr>
                <a:srgbClr val="FFFFFF"/>
              </a:buClr>
              <a:buSzPts val="962"/>
              <a:buFont typeface="Lato"/>
              <a:buNone/>
            </a:pPr>
            <a:r>
              <a:rPr lang="en-US" sz="962"/>
              <a:t>        ],</a:t>
            </a:r>
            <a:endParaRPr/>
          </a:p>
          <a:p>
            <a:pPr indent="507491" lvl="3" marL="0" rtl="0" algn="just">
              <a:lnSpc>
                <a:spcPct val="100000"/>
              </a:lnSpc>
              <a:spcBef>
                <a:spcPts val="0"/>
              </a:spcBef>
              <a:spcAft>
                <a:spcPts val="0"/>
              </a:spcAft>
              <a:buClr>
                <a:srgbClr val="FFFFFF"/>
              </a:buClr>
              <a:buSzPts val="962"/>
              <a:buFont typeface="Lato"/>
              <a:buNone/>
            </a:pPr>
            <a:r>
              <a:rPr lang="en-US" sz="962"/>
              <a:t>        "signaturesRequired": 1</a:t>
            </a:r>
            <a:endParaRPr/>
          </a:p>
          <a:p>
            <a:pPr indent="507491" lvl="3" marL="0" rtl="0" algn="just">
              <a:lnSpc>
                <a:spcPct val="100000"/>
              </a:lnSpc>
              <a:spcBef>
                <a:spcPts val="0"/>
              </a:spcBef>
              <a:spcAft>
                <a:spcPts val="0"/>
              </a:spcAft>
              <a:buClr>
                <a:srgbClr val="FFFFFF"/>
              </a:buClr>
              <a:buSzPts val="962"/>
              <a:buFont typeface="Lato"/>
              <a:buNone/>
            </a:pPr>
            <a:r>
              <a:rPr lang="en-US" sz="962"/>
              <a:t>    }</a:t>
            </a:r>
            <a:endParaRPr/>
          </a:p>
          <a:p>
            <a:pPr indent="507491" lvl="3" marL="0" rtl="0" algn="just">
              <a:lnSpc>
                <a:spcPct val="100000"/>
              </a:lnSpc>
              <a:spcBef>
                <a:spcPts val="0"/>
              </a:spcBef>
              <a:spcAft>
                <a:spcPts val="0"/>
              </a:spcAft>
              <a:buClr>
                <a:srgbClr val="FFFFFF"/>
              </a:buClr>
              <a:buSzPts val="962"/>
              <a:buFont typeface="Lato"/>
              <a:buNone/>
            </a:pPr>
            <a:r>
              <a:rPr lang="en-US" sz="962"/>
              <a:t>}</a:t>
            </a:r>
            <a:endParaRPr/>
          </a:p>
          <a:p>
            <a:pPr indent="507491" lvl="3" marL="0" rtl="0" algn="just">
              <a:lnSpc>
                <a:spcPct val="100000"/>
              </a:lnSpc>
              <a:spcBef>
                <a:spcPts val="0"/>
              </a:spcBef>
              <a:spcAft>
                <a:spcPts val="0"/>
              </a:spcAft>
              <a:buClr>
                <a:srgbClr val="FFFFFF"/>
              </a:buClr>
              <a:buSzPts val="962"/>
              <a:buFont typeface="Lato"/>
              <a:buNone/>
            </a:pPr>
            <a:r>
              <a:t/>
            </a:r>
            <a:endParaRPr sz="962"/>
          </a:p>
          <a:p>
            <a:pPr indent="338327" lvl="0" marL="0" rtl="0" algn="just">
              <a:lnSpc>
                <a:spcPct val="100000"/>
              </a:lnSpc>
              <a:spcBef>
                <a:spcPts val="0"/>
              </a:spcBef>
              <a:spcAft>
                <a:spcPts val="0"/>
              </a:spcAft>
              <a:buSzPts val="962"/>
              <a:buNone/>
            </a:pPr>
            <a:r>
              <a:rPr lang="en-US" sz="962"/>
              <a:t>We propose adding functionality to support the following type of address:</a:t>
            </a:r>
            <a:endParaRPr/>
          </a:p>
          <a:p>
            <a:pPr indent="507491" lvl="3" marL="0" rtl="0" algn="just">
              <a:lnSpc>
                <a:spcPct val="100000"/>
              </a:lnSpc>
              <a:spcBef>
                <a:spcPts val="0"/>
              </a:spcBef>
              <a:spcAft>
                <a:spcPts val="0"/>
              </a:spcAft>
              <a:buClr>
                <a:srgbClr val="FFFFFF"/>
              </a:buClr>
              <a:buSzPts val="962"/>
              <a:buFont typeface="Lato"/>
              <a:buNone/>
            </a:pPr>
            <a:r>
              <a:rPr lang="en-US" sz="962"/>
              <a:t>{</a:t>
            </a:r>
            <a:endParaRPr/>
          </a:p>
          <a:p>
            <a:pPr indent="507491" lvl="3" marL="0" rtl="0" algn="just">
              <a:lnSpc>
                <a:spcPct val="100000"/>
              </a:lnSpc>
              <a:spcBef>
                <a:spcPts val="0"/>
              </a:spcBef>
              <a:spcAft>
                <a:spcPts val="0"/>
              </a:spcAft>
              <a:buClr>
                <a:srgbClr val="FFFFFF"/>
              </a:buClr>
              <a:buSzPts val="962"/>
              <a:buFont typeface="Lato"/>
              <a:buNone/>
            </a:pPr>
            <a:r>
              <a:rPr lang="en-US" sz="962"/>
              <a:t>    "unlockConditions": {</a:t>
            </a:r>
            <a:endParaRPr/>
          </a:p>
          <a:p>
            <a:pPr indent="507491" lvl="3" marL="0" rtl="0" algn="just">
              <a:lnSpc>
                <a:spcPct val="100000"/>
              </a:lnSpc>
              <a:spcBef>
                <a:spcPts val="0"/>
              </a:spcBef>
              <a:spcAft>
                <a:spcPts val="0"/>
              </a:spcAft>
              <a:buClr>
                <a:srgbClr val="FFFFFF"/>
              </a:buClr>
              <a:buSzPts val="962"/>
              <a:buFont typeface="Lato"/>
              <a:buNone/>
            </a:pPr>
            <a:r>
              <a:rPr lang="en-US" sz="962"/>
              <a:t>        "timelock": 0,</a:t>
            </a:r>
            <a:endParaRPr/>
          </a:p>
          <a:p>
            <a:pPr indent="507491" lvl="3" marL="0" rtl="0" algn="just">
              <a:lnSpc>
                <a:spcPct val="100000"/>
              </a:lnSpc>
              <a:spcBef>
                <a:spcPts val="0"/>
              </a:spcBef>
              <a:spcAft>
                <a:spcPts val="0"/>
              </a:spcAft>
              <a:buClr>
                <a:srgbClr val="FFFFFF"/>
              </a:buClr>
              <a:buSzPts val="962"/>
              <a:buFont typeface="Lato"/>
              <a:buNone/>
            </a:pPr>
            <a:r>
              <a:rPr lang="en-US" sz="962"/>
              <a:t>        "publicKeys": [</a:t>
            </a:r>
            <a:endParaRPr/>
          </a:p>
          <a:p>
            <a:pPr indent="507491" lvl="3" marL="0" rtl="0" algn="just">
              <a:lnSpc>
                <a:spcPct val="100000"/>
              </a:lnSpc>
              <a:spcBef>
                <a:spcPts val="0"/>
              </a:spcBef>
              <a:spcAft>
                <a:spcPts val="0"/>
              </a:spcAft>
              <a:buClr>
                <a:srgbClr val="FFFFFF"/>
              </a:buClr>
              <a:buSzPts val="962"/>
              <a:buFont typeface="Lato"/>
              <a:buNone/>
            </a:pPr>
            <a:r>
              <a:rPr lang="en-US" sz="962"/>
              <a:t>            "success:&lt;alice_pubkey&gt;&lt;hashed_secret&gt;",</a:t>
            </a:r>
            <a:endParaRPr/>
          </a:p>
          <a:p>
            <a:pPr indent="507491" lvl="3" marL="0" rtl="0" algn="just">
              <a:lnSpc>
                <a:spcPct val="100000"/>
              </a:lnSpc>
              <a:spcBef>
                <a:spcPts val="0"/>
              </a:spcBef>
              <a:spcAft>
                <a:spcPts val="0"/>
              </a:spcAft>
              <a:buClr>
                <a:srgbClr val="FFFFFF"/>
              </a:buClr>
              <a:buSzPts val="962"/>
              <a:buFont typeface="Lato"/>
              <a:buNone/>
            </a:pPr>
            <a:r>
              <a:rPr lang="en-US" sz="962"/>
              <a:t>            "refund:&lt;bob_pubkey&gt;&lt;timestamp&gt;"</a:t>
            </a:r>
            <a:endParaRPr/>
          </a:p>
          <a:p>
            <a:pPr indent="507491" lvl="3" marL="0" rtl="0" algn="just">
              <a:lnSpc>
                <a:spcPct val="100000"/>
              </a:lnSpc>
              <a:spcBef>
                <a:spcPts val="0"/>
              </a:spcBef>
              <a:spcAft>
                <a:spcPts val="0"/>
              </a:spcAft>
              <a:buClr>
                <a:srgbClr val="FFFFFF"/>
              </a:buClr>
              <a:buSzPts val="962"/>
              <a:buFont typeface="Lato"/>
              <a:buNone/>
            </a:pPr>
            <a:r>
              <a:rPr lang="en-US" sz="962"/>
              <a:t>        ],</a:t>
            </a:r>
            <a:endParaRPr/>
          </a:p>
          <a:p>
            <a:pPr indent="507491" lvl="3" marL="0" rtl="0" algn="just">
              <a:lnSpc>
                <a:spcPct val="100000"/>
              </a:lnSpc>
              <a:spcBef>
                <a:spcPts val="0"/>
              </a:spcBef>
              <a:spcAft>
                <a:spcPts val="0"/>
              </a:spcAft>
              <a:buClr>
                <a:srgbClr val="FFFFFF"/>
              </a:buClr>
              <a:buSzPts val="962"/>
              <a:buFont typeface="Lato"/>
              <a:buNone/>
            </a:pPr>
            <a:r>
              <a:rPr lang="en-US" sz="962"/>
              <a:t>        "signaturesRequired": 1</a:t>
            </a:r>
            <a:endParaRPr/>
          </a:p>
          <a:p>
            <a:pPr indent="507491" lvl="3" marL="0" rtl="0" algn="just">
              <a:lnSpc>
                <a:spcPct val="100000"/>
              </a:lnSpc>
              <a:spcBef>
                <a:spcPts val="0"/>
              </a:spcBef>
              <a:spcAft>
                <a:spcPts val="0"/>
              </a:spcAft>
              <a:buClr>
                <a:srgbClr val="FFFFFF"/>
              </a:buClr>
              <a:buSzPts val="962"/>
              <a:buFont typeface="Lato"/>
              <a:buNone/>
            </a:pPr>
            <a:r>
              <a:rPr lang="en-US" sz="962"/>
              <a:t>    }</a:t>
            </a:r>
            <a:endParaRPr/>
          </a:p>
          <a:p>
            <a:pPr indent="507491" lvl="3" marL="0" rtl="0" algn="just">
              <a:lnSpc>
                <a:spcPct val="100000"/>
              </a:lnSpc>
              <a:spcBef>
                <a:spcPts val="0"/>
              </a:spcBef>
              <a:spcAft>
                <a:spcPts val="0"/>
              </a:spcAft>
              <a:buClr>
                <a:srgbClr val="FFFFFF"/>
              </a:buClr>
              <a:buSzPts val="962"/>
              <a:buFont typeface="Lato"/>
              <a:buNone/>
            </a:pPr>
            <a:r>
              <a:rPr lang="en-US" sz="962"/>
              <a:t>}</a:t>
            </a:r>
            <a:endParaRPr/>
          </a:p>
          <a:p>
            <a:pPr indent="507491" lvl="3" marL="0" rtl="0" algn="just">
              <a:lnSpc>
                <a:spcPct val="100000"/>
              </a:lnSpc>
              <a:spcBef>
                <a:spcPts val="0"/>
              </a:spcBef>
              <a:spcAft>
                <a:spcPts val="0"/>
              </a:spcAft>
              <a:buClr>
                <a:srgbClr val="FFFFFF"/>
              </a:buClr>
              <a:buSzPts val="962"/>
              <a:buFont typeface="Lato"/>
              <a:buNone/>
            </a:pPr>
            <a:r>
              <a:t/>
            </a:r>
            <a:endParaRPr sz="962"/>
          </a:p>
          <a:p>
            <a:pPr indent="338327" lvl="0" marL="0" rtl="0" algn="just">
              <a:lnSpc>
                <a:spcPct val="100000"/>
              </a:lnSpc>
              <a:spcBef>
                <a:spcPts val="0"/>
              </a:spcBef>
              <a:spcAft>
                <a:spcPts val="0"/>
              </a:spcAft>
              <a:buSzPts val="962"/>
              <a:buNone/>
            </a:pPr>
            <a:r>
              <a:t/>
            </a:r>
            <a:endParaRPr sz="962"/>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3"/>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376"/>
              <a:buFont typeface="Montserrat"/>
              <a:buNone/>
            </a:pPr>
            <a:r>
              <a:rPr lang="en-US" sz="2376"/>
              <a:t>Introducing HLTC Logic into Sia Consensus</a:t>
            </a:r>
            <a:endParaRPr/>
          </a:p>
          <a:p>
            <a:pPr indent="0" lvl="0" marL="0" rtl="0" algn="l">
              <a:lnSpc>
                <a:spcPct val="100000"/>
              </a:lnSpc>
              <a:spcBef>
                <a:spcPts val="0"/>
              </a:spcBef>
              <a:spcAft>
                <a:spcPts val="0"/>
              </a:spcAft>
              <a:buClr>
                <a:srgbClr val="FFFFFF"/>
              </a:buClr>
              <a:buSzPts val="2376"/>
              <a:buFont typeface="Montserrat"/>
              <a:buNone/>
            </a:pPr>
            <a:r>
              <a:rPr lang="en-US" sz="2376"/>
              <a:t>Option 1:</a:t>
            </a:r>
            <a:endParaRPr/>
          </a:p>
        </p:txBody>
      </p:sp>
      <p:sp>
        <p:nvSpPr>
          <p:cNvPr id="326" name="Google Shape;326;p33"/>
          <p:cNvSpPr txBox="1"/>
          <p:nvPr>
            <p:ph idx="1" type="body"/>
          </p:nvPr>
        </p:nvSpPr>
        <p:spPr>
          <a:xfrm>
            <a:off x="261639" y="1291604"/>
            <a:ext cx="8620722" cy="427331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Success path</a:t>
            </a:r>
            <a:endParaRPr/>
          </a:p>
          <a:p>
            <a:pPr indent="0" lvl="0" marL="0" rtl="0" algn="l">
              <a:lnSpc>
                <a:spcPct val="100000"/>
              </a:lnSpc>
              <a:spcBef>
                <a:spcPts val="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00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The "signature" provided must be the ed25519 signature for `alice_pubkey` with a 32 byte `secret` appended to it. </a:t>
            </a:r>
            <a:endParaRPr/>
          </a:p>
          <a:p>
            <a:pPr indent="0" lvl="0" marL="0" rtl="0" algn="l">
              <a:lnSpc>
                <a:spcPct val="100000"/>
              </a:lnSpc>
              <a:spcBef>
                <a:spcPts val="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00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The validation logic for the the "success" signature scheme must:</a:t>
            </a:r>
            <a:endParaRPr/>
          </a:p>
          <a:p>
            <a:pPr indent="-173789" lvl="0" marL="173789" rtl="0" algn="l">
              <a:lnSpc>
                <a:spcPct val="100000"/>
              </a:lnSpc>
              <a:spcBef>
                <a:spcPts val="0"/>
              </a:spcBef>
              <a:spcAft>
                <a:spcPts val="0"/>
              </a:spcAft>
              <a:buClr>
                <a:srgbClr val="FFFFFF"/>
              </a:buClr>
              <a:buSzPts val="1300"/>
              <a:buFont typeface="Lato"/>
              <a:buAutoNum type="arabicPeriod"/>
            </a:pPr>
            <a:r>
              <a:rPr b="0" i="0" lang="en-US" sz="1300" u="none" cap="none" strike="noStrike">
                <a:solidFill>
                  <a:srgbClr val="FFFFFF"/>
                </a:solidFill>
                <a:latin typeface="Lato"/>
                <a:ea typeface="Lato"/>
                <a:cs typeface="Lato"/>
                <a:sym typeface="Lato"/>
              </a:rPr>
              <a:t>Validate a provided signature against `alice_pubkey`</a:t>
            </a:r>
            <a:endParaRPr/>
          </a:p>
          <a:p>
            <a:pPr indent="-173789" lvl="0" marL="173789" rtl="0" algn="l">
              <a:lnSpc>
                <a:spcPct val="100000"/>
              </a:lnSpc>
              <a:spcBef>
                <a:spcPts val="0"/>
              </a:spcBef>
              <a:spcAft>
                <a:spcPts val="0"/>
              </a:spcAft>
              <a:buClr>
                <a:srgbClr val="FFFFFF"/>
              </a:buClr>
              <a:buSzPts val="1300"/>
              <a:buFont typeface="Lato"/>
              <a:buAutoNum type="arabicPeriod"/>
            </a:pPr>
            <a:r>
              <a:rPr b="0" i="0" lang="en-US" sz="1300" u="none" cap="none" strike="noStrike">
                <a:solidFill>
                  <a:srgbClr val="FFFFFF"/>
                </a:solidFill>
                <a:latin typeface="Lato"/>
                <a:ea typeface="Lato"/>
                <a:cs typeface="Lato"/>
                <a:sym typeface="Lato"/>
              </a:rPr>
              <a:t>Validate a provided secret against the `hash_secret` within the unlockCondition. ie, `sha256(secret) == hash_secret`</a:t>
            </a:r>
            <a:endParaRPr/>
          </a:p>
          <a:p>
            <a:pPr indent="-173789" lvl="0" marL="173789" rtl="0" algn="l">
              <a:lnSpc>
                <a:spcPct val="100000"/>
              </a:lnSpc>
              <a:spcBef>
                <a:spcPts val="0"/>
              </a:spcBef>
              <a:spcAft>
                <a:spcPts val="0"/>
              </a:spcAft>
              <a:buClr>
                <a:srgbClr val="FFFFFF"/>
              </a:buClr>
              <a:buSzPts val="1300"/>
              <a:buFont typeface="Lato"/>
              <a:buAutoNum type="arabicPeriod"/>
            </a:pPr>
            <a:r>
              <a:rPr b="0" i="0" lang="en-US" sz="1300" u="none" cap="none" strike="noStrike">
                <a:solidFill>
                  <a:srgbClr val="FFFFFF"/>
                </a:solidFill>
                <a:latin typeface="Lato"/>
                <a:ea typeface="Lato"/>
                <a:cs typeface="Lato"/>
                <a:sym typeface="Lato"/>
              </a:rPr>
              <a:t>Validate that this provided secret is 32 bytes long.</a:t>
            </a:r>
            <a:endParaRPr/>
          </a:p>
          <a:p>
            <a:pPr indent="0" lvl="0" marL="0" rtl="0" algn="l">
              <a:lnSpc>
                <a:spcPct val="100000"/>
              </a:lnSpc>
              <a:spcBef>
                <a:spcPts val="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00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Refund path</a:t>
            </a:r>
            <a:endParaRPr/>
          </a:p>
          <a:p>
            <a:pPr indent="0" lvl="0" marL="0" rtl="0" algn="l">
              <a:lnSpc>
                <a:spcPct val="100000"/>
              </a:lnSpc>
              <a:spcBef>
                <a:spcPts val="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00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The "signature" provided must be simply the ed25519 signature for `bob_pubkey`</a:t>
            </a:r>
            <a:endParaRPr/>
          </a:p>
          <a:p>
            <a:pPr indent="0" lvl="0" marL="0" rtl="0" algn="l">
              <a:lnSpc>
                <a:spcPct val="100000"/>
              </a:lnSpc>
              <a:spcBef>
                <a:spcPts val="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00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The validation logic for the the "success" signature scheme must:</a:t>
            </a:r>
            <a:endParaRPr/>
          </a:p>
          <a:p>
            <a:pPr indent="-173789" lvl="0" marL="173789" rtl="0" algn="l">
              <a:lnSpc>
                <a:spcPct val="100000"/>
              </a:lnSpc>
              <a:spcBef>
                <a:spcPts val="0"/>
              </a:spcBef>
              <a:spcAft>
                <a:spcPts val="0"/>
              </a:spcAft>
              <a:buClr>
                <a:srgbClr val="FFFFFF"/>
              </a:buClr>
              <a:buSzPts val="1300"/>
              <a:buFont typeface="Lato"/>
              <a:buAutoNum type="arabicPeriod"/>
            </a:pPr>
            <a:r>
              <a:rPr b="0" i="0" lang="en-US" sz="1300" u="none" cap="none" strike="noStrike">
                <a:solidFill>
                  <a:srgbClr val="FFFFFF"/>
                </a:solidFill>
                <a:latin typeface="Lato"/>
                <a:ea typeface="Lato"/>
                <a:cs typeface="Lato"/>
                <a:sym typeface="Lato"/>
              </a:rPr>
              <a:t>Validate a provided signature against `bob_pubkey`</a:t>
            </a:r>
            <a:endParaRPr/>
          </a:p>
          <a:p>
            <a:pPr indent="-173789" lvl="0" marL="173789" rtl="0" algn="l">
              <a:lnSpc>
                <a:spcPct val="100000"/>
              </a:lnSpc>
              <a:spcBef>
                <a:spcPts val="0"/>
              </a:spcBef>
              <a:spcAft>
                <a:spcPts val="0"/>
              </a:spcAft>
              <a:buClr>
                <a:srgbClr val="FFFFFF"/>
              </a:buClr>
              <a:buSzPts val="1300"/>
              <a:buFont typeface="Lato"/>
              <a:buAutoNum type="arabicPeriod"/>
            </a:pPr>
            <a:r>
              <a:rPr b="0" i="0" lang="en-US" sz="1300" u="none" cap="none" strike="noStrike">
                <a:solidFill>
                  <a:srgbClr val="FFFFFF"/>
                </a:solidFill>
                <a:latin typeface="Lato"/>
                <a:ea typeface="Lato"/>
                <a:cs typeface="Lato"/>
                <a:sym typeface="Lato"/>
              </a:rPr>
              <a:t>Validate that `timestamp` has passed.</a:t>
            </a:r>
            <a:endParaRPr/>
          </a:p>
          <a:p>
            <a:pPr indent="457200" lvl="0" marL="0" rtl="0" algn="just">
              <a:lnSpc>
                <a:spcPct val="100000"/>
              </a:lnSpc>
              <a:spcBef>
                <a:spcPts val="0"/>
              </a:spcBef>
              <a:spcAft>
                <a:spcPts val="0"/>
              </a:spcAft>
              <a:buSzPts val="1300"/>
              <a:buNone/>
            </a:pPr>
            <a:r>
              <a:t/>
            </a:r>
            <a:endParaRPr b="0" i="0" sz="1300" u="none" cap="none" strike="noStrike">
              <a:solidFill>
                <a:srgbClr val="FFFFFF"/>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4"/>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1608"/>
              <a:buFont typeface="Montserrat"/>
              <a:buNone/>
            </a:pPr>
            <a:r>
              <a:rPr lang="en-US" sz="1608"/>
              <a:t>Introducing HLTC Logic into Sia Consensus</a:t>
            </a:r>
            <a:endParaRPr/>
          </a:p>
          <a:p>
            <a:pPr indent="0" lvl="0" marL="0" rtl="0" algn="l">
              <a:lnSpc>
                <a:spcPct val="100000"/>
              </a:lnSpc>
              <a:spcBef>
                <a:spcPts val="0"/>
              </a:spcBef>
              <a:spcAft>
                <a:spcPts val="0"/>
              </a:spcAft>
              <a:buClr>
                <a:srgbClr val="FFFFFF"/>
              </a:buClr>
              <a:buSzPts val="1608"/>
              <a:buFont typeface="Montserrat"/>
              <a:buNone/>
            </a:pPr>
            <a:r>
              <a:rPr lang="en-US" sz="1608"/>
              <a:t>Option 2: Introducing Spend Policies to Emulate HLTC Behavior.</a:t>
            </a:r>
            <a:endParaRPr/>
          </a:p>
        </p:txBody>
      </p:sp>
      <p:sp>
        <p:nvSpPr>
          <p:cNvPr id="332" name="Google Shape;332;p34"/>
          <p:cNvSpPr txBox="1"/>
          <p:nvPr>
            <p:ph idx="1" type="body"/>
          </p:nvPr>
        </p:nvSpPr>
        <p:spPr>
          <a:xfrm>
            <a:off x="261639" y="1291604"/>
            <a:ext cx="8620722" cy="427331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Sia is actively developing a new feature called "Spend Policies". </a:t>
            </a:r>
            <a:endParaRPr/>
          </a:p>
          <a:p>
            <a:pPr indent="0" lvl="0" marL="0" rtl="0" algn="l">
              <a:lnSpc>
                <a:spcPct val="100000"/>
              </a:lnSpc>
              <a:spcBef>
                <a:spcPts val="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00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These policies are intended to replace the current "UnlockCondition" functionality within Sia's consensus model.</a:t>
            </a:r>
            <a:endParaRPr/>
          </a:p>
          <a:p>
            <a:pPr indent="0" lvl="0" marL="0" rtl="0" algn="l">
              <a:lnSpc>
                <a:spcPct val="100000"/>
              </a:lnSpc>
              <a:spcBef>
                <a:spcPts val="1200"/>
              </a:spcBef>
              <a:spcAft>
                <a:spcPts val="0"/>
              </a:spcAft>
              <a:buClr>
                <a:srgbClr val="FFFFFF"/>
              </a:buClr>
              <a:buSzPts val="1300"/>
              <a:buFont typeface="Helvetica Neue"/>
              <a:buNone/>
            </a:pPr>
            <a:r>
              <a:rPr lang="en-US">
                <a:latin typeface="Helvetica Neue"/>
                <a:ea typeface="Helvetica Neue"/>
                <a:cs typeface="Helvetica Neue"/>
                <a:sym typeface="Helvetica Neue"/>
              </a:rPr>
              <a:t>These policies are an ideal candidate for introducing HLTC-like behavior.</a:t>
            </a:r>
            <a:endParaRPr/>
          </a:p>
          <a:p>
            <a:pPr indent="0" lvl="0" marL="0" rtl="0" algn="l">
              <a:lnSpc>
                <a:spcPct val="100000"/>
              </a:lnSpc>
              <a:spcBef>
                <a:spcPts val="1200"/>
              </a:spcBef>
              <a:spcAft>
                <a:spcPts val="0"/>
              </a:spcAft>
              <a:buClr>
                <a:srgbClr val="FFFFFF"/>
              </a:buClr>
              <a:buSzPts val="1300"/>
              <a:buFont typeface="Helvetica Neue"/>
              <a:buNone/>
            </a:pPr>
            <a:r>
              <a:rPr lang="en-US">
                <a:latin typeface="Helvetica Neue"/>
                <a:ea typeface="Helvetica Neue"/>
                <a:cs typeface="Helvetica Neue"/>
                <a:sym typeface="Helvetica Neue"/>
              </a:rPr>
              <a:t>As mentioned in option 1, we need to introduce logic that can impose the following validation rules onto a UTXO:</a:t>
            </a:r>
            <a:endParaRPr/>
          </a:p>
          <a:p>
            <a:pPr indent="-317500" lvl="0" marL="457200" rtl="0" algn="l">
              <a:lnSpc>
                <a:spcPct val="100000"/>
              </a:lnSpc>
              <a:spcBef>
                <a:spcPts val="1200"/>
              </a:spcBef>
              <a:spcAft>
                <a:spcPts val="0"/>
              </a:spcAft>
              <a:buClr>
                <a:srgbClr val="FFFFFF"/>
              </a:buClr>
              <a:buSzPts val="1300"/>
              <a:buFont typeface="Times"/>
              <a:buAutoNum type="arabicPeriod"/>
            </a:pPr>
            <a:r>
              <a:rPr lang="en-US">
                <a:latin typeface="Helvetica Neue"/>
                <a:ea typeface="Helvetica Neue"/>
                <a:cs typeface="Helvetica Neue"/>
                <a:sym typeface="Helvetica Neue"/>
              </a:rPr>
              <a:t>Alice can spend if she includes the correct secret</a:t>
            </a:r>
            <a:endParaRPr/>
          </a:p>
          <a:p>
            <a:pPr indent="-317500" lvl="0" marL="457200" rtl="0" algn="l">
              <a:lnSpc>
                <a:spcPct val="100000"/>
              </a:lnSpc>
              <a:spcBef>
                <a:spcPts val="1200"/>
              </a:spcBef>
              <a:spcAft>
                <a:spcPts val="0"/>
              </a:spcAft>
              <a:buClr>
                <a:srgbClr val="FFFFFF"/>
              </a:buClr>
              <a:buSzPts val="1300"/>
              <a:buFont typeface="Times"/>
              <a:buAutoNum type="arabicPeriod"/>
            </a:pPr>
            <a:r>
              <a:rPr lang="en-US">
                <a:latin typeface="Helvetica Neue"/>
                <a:ea typeface="Helvetica Neue"/>
                <a:cs typeface="Helvetica Neue"/>
                <a:sym typeface="Helvetica Neue"/>
              </a:rPr>
              <a:t>Bob can spend if a timestamp has passed</a:t>
            </a:r>
            <a:endParaRPr/>
          </a:p>
          <a:p>
            <a:pPr indent="0" lvl="0" marL="0" rtl="0" algn="l">
              <a:lnSpc>
                <a:spcPct val="100000"/>
              </a:lnSpc>
              <a:spcBef>
                <a:spcPts val="0"/>
              </a:spcBef>
              <a:spcAft>
                <a:spcPts val="0"/>
              </a:spcAft>
              <a:buClr>
                <a:srgbClr val="FFFFFF"/>
              </a:buClr>
              <a:buSzPts val="1300"/>
              <a:buFont typeface="Lato"/>
              <a:buNone/>
            </a:pPr>
            <a:r>
              <a:t/>
            </a:r>
            <a:endParaRPr>
              <a:latin typeface="Helvetica Neue"/>
              <a:ea typeface="Helvetica Neue"/>
              <a:cs typeface="Helvetica Neue"/>
              <a:sym typeface="Helvetica Neue"/>
            </a:endParaRPr>
          </a:p>
          <a:p>
            <a:pPr indent="457200" lvl="0" marL="0" rtl="0" algn="just">
              <a:lnSpc>
                <a:spcPct val="100000"/>
              </a:lnSpc>
              <a:spcBef>
                <a:spcPts val="0"/>
              </a:spcBef>
              <a:spcAft>
                <a:spcPts val="0"/>
              </a:spcAft>
              <a:buSzPts val="1300"/>
              <a:buNone/>
            </a:pPr>
            <a:r>
              <a:t/>
            </a:r>
            <a:endParaRPr>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5"/>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1608"/>
              <a:buFont typeface="Montserrat"/>
              <a:buNone/>
            </a:pPr>
            <a:r>
              <a:rPr lang="en-US" sz="1608"/>
              <a:t>Introducing HLTC Logic into Sia Consensus</a:t>
            </a:r>
            <a:endParaRPr/>
          </a:p>
          <a:p>
            <a:pPr indent="0" lvl="0" marL="0" rtl="0" algn="l">
              <a:lnSpc>
                <a:spcPct val="100000"/>
              </a:lnSpc>
              <a:spcBef>
                <a:spcPts val="0"/>
              </a:spcBef>
              <a:spcAft>
                <a:spcPts val="0"/>
              </a:spcAft>
              <a:buClr>
                <a:srgbClr val="FFFFFF"/>
              </a:buClr>
              <a:buSzPts val="1608"/>
              <a:buFont typeface="Montserrat"/>
              <a:buNone/>
            </a:pPr>
            <a:r>
              <a:rPr lang="en-US" sz="1608"/>
              <a:t>Option 2: Introducing Spend Policies to Emulate HLTC Behavior.</a:t>
            </a:r>
            <a:endParaRPr/>
          </a:p>
        </p:txBody>
      </p:sp>
      <p:sp>
        <p:nvSpPr>
          <p:cNvPr id="338" name="Google Shape;338;p35"/>
          <p:cNvSpPr txBox="1"/>
          <p:nvPr>
            <p:ph idx="1" type="body"/>
          </p:nvPr>
        </p:nvSpPr>
        <p:spPr>
          <a:xfrm>
            <a:off x="261639" y="1291604"/>
            <a:ext cx="8620722" cy="427331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1300"/>
              <a:buFont typeface="Lato"/>
              <a:buNone/>
            </a:pPr>
            <a:r>
              <a:rPr b="0" i="0" lang="en-US" sz="1300" u="none" cap="none" strike="noStrike">
                <a:solidFill>
                  <a:srgbClr val="FFFFFF"/>
                </a:solidFill>
                <a:latin typeface="Lato"/>
                <a:ea typeface="Lato"/>
                <a:cs typeface="Lato"/>
                <a:sym typeface="Lato"/>
              </a:rPr>
              <a:t>We propose introducing two additional policy types, PolicyTypeHashLock and PolicyTypeTimeLock.</a:t>
            </a:r>
            <a:endParaRPr/>
          </a:p>
          <a:p>
            <a:pPr indent="0" lvl="0" marL="0" rtl="0" algn="l">
              <a:lnSpc>
                <a:spcPct val="100000"/>
              </a:lnSpc>
              <a:spcBef>
                <a:spcPts val="140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00000"/>
              </a:lnSpc>
              <a:spcBef>
                <a:spcPts val="1400"/>
              </a:spcBef>
              <a:spcAft>
                <a:spcPts val="0"/>
              </a:spcAft>
              <a:buClr>
                <a:srgbClr val="FFFFFF"/>
              </a:buClr>
              <a:buSzPts val="1300"/>
              <a:buFont typeface="Lato"/>
              <a:buNone/>
            </a:pPr>
            <a:r>
              <a:rPr b="1" lang="en-US"/>
              <a:t>PolicyTypeHashLock must:</a:t>
            </a:r>
            <a:endParaRPr/>
          </a:p>
          <a:p>
            <a:pPr indent="-317500" lvl="0" marL="457200" rtl="0" algn="l">
              <a:lnSpc>
                <a:spcPct val="100000"/>
              </a:lnSpc>
              <a:spcBef>
                <a:spcPts val="1200"/>
              </a:spcBef>
              <a:spcAft>
                <a:spcPts val="0"/>
              </a:spcAft>
              <a:buClr>
                <a:srgbClr val="FFFFFF"/>
              </a:buClr>
              <a:buSzPts val="1300"/>
              <a:buFont typeface="Times"/>
              <a:buAutoNum type="arabicPeriod"/>
            </a:pPr>
            <a:r>
              <a:rPr b="0" i="0" lang="en-US" sz="1300" u="none" cap="none" strike="noStrike">
                <a:solidFill>
                  <a:srgbClr val="FFFFFF"/>
                </a:solidFill>
                <a:latin typeface="Lato"/>
                <a:ea typeface="Lato"/>
                <a:cs typeface="Lato"/>
                <a:sym typeface="Lato"/>
              </a:rPr>
              <a:t>Validate a provided secret against the hash_secret within the policy. ie, sha256(secret) == hash_secret</a:t>
            </a:r>
            <a:endParaRPr/>
          </a:p>
          <a:p>
            <a:pPr indent="-317500" lvl="0" marL="457200" rtl="0" algn="l">
              <a:lnSpc>
                <a:spcPct val="100000"/>
              </a:lnSpc>
              <a:spcBef>
                <a:spcPts val="1200"/>
              </a:spcBef>
              <a:spcAft>
                <a:spcPts val="0"/>
              </a:spcAft>
              <a:buClr>
                <a:srgbClr val="FFFFFF"/>
              </a:buClr>
              <a:buSzPts val="1300"/>
              <a:buFont typeface="Times"/>
              <a:buAutoNum type="arabicPeriod"/>
            </a:pPr>
            <a:r>
              <a:rPr b="0" i="0" lang="en-US" sz="1300" u="none" cap="none" strike="noStrike">
                <a:solidFill>
                  <a:srgbClr val="FFFFFF"/>
                </a:solidFill>
                <a:latin typeface="Lato"/>
                <a:ea typeface="Lato"/>
                <a:cs typeface="Lato"/>
                <a:sym typeface="Lato"/>
              </a:rPr>
              <a:t>Validate that this provided secret is 32 bytes long.</a:t>
            </a:r>
            <a:endParaRPr/>
          </a:p>
          <a:p>
            <a:pPr indent="0" lvl="0" marL="0" rtl="0" algn="l">
              <a:lnSpc>
                <a:spcPct val="100000"/>
              </a:lnSpc>
              <a:spcBef>
                <a:spcPts val="1400"/>
              </a:spcBef>
              <a:spcAft>
                <a:spcPts val="0"/>
              </a:spcAft>
              <a:buClr>
                <a:srgbClr val="FFFFFF"/>
              </a:buClr>
              <a:buSzPts val="1300"/>
              <a:buFont typeface="Lato"/>
              <a:buNone/>
            </a:pPr>
            <a:r>
              <a:t/>
            </a:r>
            <a:endParaRPr b="0" i="0" sz="1300" u="none" cap="none" strike="noStrike">
              <a:solidFill>
                <a:srgbClr val="FFFFFF"/>
              </a:solidFill>
              <a:latin typeface="Lato"/>
              <a:ea typeface="Lato"/>
              <a:cs typeface="Lato"/>
              <a:sym typeface="Lato"/>
            </a:endParaRPr>
          </a:p>
          <a:p>
            <a:pPr indent="0" lvl="0" marL="0" rtl="0" algn="l">
              <a:lnSpc>
                <a:spcPct val="100000"/>
              </a:lnSpc>
              <a:spcBef>
                <a:spcPts val="1400"/>
              </a:spcBef>
              <a:spcAft>
                <a:spcPts val="0"/>
              </a:spcAft>
              <a:buClr>
                <a:srgbClr val="FFFFFF"/>
              </a:buClr>
              <a:buSzPts val="1300"/>
              <a:buFont typeface="Lato"/>
              <a:buNone/>
            </a:pPr>
            <a:r>
              <a:rPr b="1" lang="en-US"/>
              <a:t>PolicyTypeTimeLock must:</a:t>
            </a:r>
            <a:endParaRPr/>
          </a:p>
          <a:p>
            <a:pPr indent="-317500" lvl="0" marL="457200" rtl="0" algn="l">
              <a:lnSpc>
                <a:spcPct val="100000"/>
              </a:lnSpc>
              <a:spcBef>
                <a:spcPts val="0"/>
              </a:spcBef>
              <a:spcAft>
                <a:spcPts val="0"/>
              </a:spcAft>
              <a:buClr>
                <a:srgbClr val="FFFFFF"/>
              </a:buClr>
              <a:buSzPts val="1300"/>
              <a:buFont typeface="Times"/>
              <a:buAutoNum type="arabicPeriod"/>
            </a:pPr>
            <a:r>
              <a:rPr b="0" i="0" lang="en-US" sz="1300" u="none" cap="none" strike="noStrike">
                <a:solidFill>
                  <a:srgbClr val="FFFFFF"/>
                </a:solidFill>
                <a:latin typeface="Lato"/>
                <a:ea typeface="Lato"/>
                <a:cs typeface="Lato"/>
                <a:sym typeface="Lato"/>
              </a:rPr>
              <a:t>Validate that the timestamp within the policy has passed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339150" y="372924"/>
            <a:ext cx="7038900"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Introduction</a:t>
            </a:r>
            <a:endParaRPr/>
          </a:p>
        </p:txBody>
      </p:sp>
      <p:sp>
        <p:nvSpPr>
          <p:cNvPr id="234" name="Google Shape;234;p18"/>
          <p:cNvSpPr txBox="1"/>
          <p:nvPr>
            <p:ph idx="1" type="body"/>
          </p:nvPr>
        </p:nvSpPr>
        <p:spPr>
          <a:xfrm>
            <a:off x="1297500" y="1567549"/>
            <a:ext cx="7038900"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222"/>
              <a:buNone/>
            </a:pPr>
            <a:r>
              <a:rPr lang="en-US" sz="1222"/>
              <a:t>Who we are: </a:t>
            </a:r>
            <a:endParaRPr/>
          </a:p>
          <a:p>
            <a:pPr indent="0" lvl="0" marL="0" rtl="0" algn="l">
              <a:lnSpc>
                <a:spcPct val="115000"/>
              </a:lnSpc>
              <a:spcBef>
                <a:spcPts val="1500"/>
              </a:spcBef>
              <a:spcAft>
                <a:spcPts val="0"/>
              </a:spcAft>
              <a:buSzPts val="1222"/>
              <a:buNone/>
            </a:pPr>
            <a:r>
              <a:rPr lang="en-US" sz="1222" u="sng"/>
              <a:t>Komodo Platform</a:t>
            </a:r>
            <a:r>
              <a:rPr lang="en-US" sz="1222"/>
              <a:t> is an open source blockchain technology project that focuses on providing advanced solutions for blockchain development and interoperability. It aims to address the scalability, security, and interoperability challenges faced by various blockchain networks. Started in 2016, it further developed and pioneered atomic swap technology enabling 500+ coins and tokens to be exchanged trustlessly.</a:t>
            </a:r>
            <a:endParaRPr/>
          </a:p>
          <a:p>
            <a:pPr indent="0" lvl="0" marL="0" rtl="0" algn="l">
              <a:lnSpc>
                <a:spcPct val="115000"/>
              </a:lnSpc>
              <a:spcBef>
                <a:spcPts val="1500"/>
              </a:spcBef>
              <a:spcAft>
                <a:spcPts val="0"/>
              </a:spcAft>
              <a:buSzPts val="1222"/>
              <a:buNone/>
            </a:pPr>
            <a:r>
              <a:rPr lang="en-US" sz="1222" u="sng"/>
              <a:t>UTXO BV</a:t>
            </a:r>
            <a:r>
              <a:rPr lang="en-US" sz="1222"/>
              <a:t> is a software development company set up by Komodo community members and team to enable interaction with other entities on a legitimate real world basis on behalf of the Komodo Platform Project.</a:t>
            </a:r>
            <a:br>
              <a:rPr lang="en-US" sz="1222"/>
            </a:br>
            <a:br>
              <a:rPr lang="en-US" sz="1222"/>
            </a:b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6"/>
          <p:cNvSpPr txBox="1"/>
          <p:nvPr>
            <p:ph type="title"/>
          </p:nvPr>
        </p:nvSpPr>
        <p:spPr>
          <a:xfrm>
            <a:off x="1297499" y="393749"/>
            <a:ext cx="7038900" cy="914100"/>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1608"/>
              <a:buFont typeface="Montserrat"/>
              <a:buNone/>
            </a:pPr>
            <a:r>
              <a:rPr lang="en-US" sz="1608"/>
              <a:t>Introducing HLTC Logic into Sia Consensus</a:t>
            </a:r>
            <a:endParaRPr/>
          </a:p>
          <a:p>
            <a:pPr indent="0" lvl="0" marL="0" rtl="0" algn="l">
              <a:lnSpc>
                <a:spcPct val="100000"/>
              </a:lnSpc>
              <a:spcBef>
                <a:spcPts val="0"/>
              </a:spcBef>
              <a:spcAft>
                <a:spcPts val="0"/>
              </a:spcAft>
              <a:buClr>
                <a:srgbClr val="FFFFFF"/>
              </a:buClr>
              <a:buSzPts val="1608"/>
              <a:buFont typeface="Montserrat"/>
              <a:buNone/>
            </a:pPr>
            <a:r>
              <a:rPr lang="en-US" sz="1608"/>
              <a:t>Option 2: Introducing Spend Policies to Emulate HLTC Behavior.</a:t>
            </a:r>
            <a:endParaRPr/>
          </a:p>
        </p:txBody>
      </p:sp>
      <p:sp>
        <p:nvSpPr>
          <p:cNvPr id="344" name="Google Shape;344;p36"/>
          <p:cNvSpPr txBox="1"/>
          <p:nvPr>
            <p:ph idx="1" type="body"/>
          </p:nvPr>
        </p:nvSpPr>
        <p:spPr>
          <a:xfrm>
            <a:off x="261639" y="1291604"/>
            <a:ext cx="8620800" cy="4273200"/>
          </a:xfrm>
          <a:prstGeom prst="rect">
            <a:avLst/>
          </a:prstGeom>
          <a:noFill/>
          <a:ln>
            <a:noFill/>
          </a:ln>
        </p:spPr>
        <p:txBody>
          <a:bodyPr anchorCtr="0" anchor="t" bIns="91400" lIns="91400" spcFirstLastPara="1" rIns="91400" wrap="square" tIns="91400">
            <a:normAutofit lnSpcReduction="10000"/>
          </a:bodyPr>
          <a:lstStyle/>
          <a:p>
            <a:pPr indent="0" lvl="0" marL="0" rtl="0" algn="l">
              <a:lnSpc>
                <a:spcPct val="100000"/>
              </a:lnSpc>
              <a:spcBef>
                <a:spcPts val="0"/>
              </a:spcBef>
              <a:spcAft>
                <a:spcPts val="0"/>
              </a:spcAft>
              <a:buClr>
                <a:srgbClr val="FFFFFF"/>
              </a:buClr>
              <a:buSzPts val="1092"/>
              <a:buFont typeface="Lato"/>
              <a:buNone/>
            </a:pPr>
            <a:r>
              <a:rPr lang="en-US" sz="1092"/>
              <a:t>We propose using this threshold mechanism to introduce HLTC-like behavior in the following way:</a:t>
            </a:r>
            <a:endParaRPr/>
          </a:p>
          <a:p>
            <a:pPr indent="0" lvl="0" marL="0" rtl="0" algn="l">
              <a:lnSpc>
                <a:spcPct val="100000"/>
              </a:lnSpc>
              <a:spcBef>
                <a:spcPts val="0"/>
              </a:spcBef>
              <a:spcAft>
                <a:spcPts val="0"/>
              </a:spcAft>
              <a:buClr>
                <a:srgbClr val="FFFFFF"/>
              </a:buClr>
              <a:buSzPts val="1092"/>
              <a:buFont typeface="Lato"/>
              <a:buNone/>
            </a:pPr>
            <a:r>
              <a:rPr lang="en-US" sz="1092"/>
              <a:t>{</a:t>
            </a:r>
            <a:endParaRPr/>
          </a:p>
          <a:p>
            <a:pPr indent="0" lvl="0" marL="0" rtl="0" algn="l">
              <a:lnSpc>
                <a:spcPct val="100000"/>
              </a:lnSpc>
              <a:spcBef>
                <a:spcPts val="0"/>
              </a:spcBef>
              <a:spcAft>
                <a:spcPts val="0"/>
              </a:spcAft>
              <a:buClr>
                <a:srgbClr val="FFFFFF"/>
              </a:buClr>
              <a:buSzPts val="1092"/>
              <a:buFont typeface="Lato"/>
              <a:buNone/>
            </a:pPr>
            <a:r>
              <a:rPr lang="en-US" sz="1092"/>
              <a:t>    "PolicyTypeThreshold": {</a:t>
            </a:r>
            <a:endParaRPr/>
          </a:p>
          <a:p>
            <a:pPr indent="0" lvl="0" marL="0" rtl="0" algn="l">
              <a:lnSpc>
                <a:spcPct val="100000"/>
              </a:lnSpc>
              <a:spcBef>
                <a:spcPts val="0"/>
              </a:spcBef>
              <a:spcAft>
                <a:spcPts val="0"/>
              </a:spcAft>
              <a:buClr>
                <a:srgbClr val="FFFFFF"/>
              </a:buClr>
              <a:buSzPts val="1092"/>
              <a:buFont typeface="Lato"/>
              <a:buNone/>
            </a:pPr>
            <a:r>
              <a:rPr lang="en-US" sz="1092"/>
              <a:t>        "N": 1,</a:t>
            </a:r>
            <a:endParaRPr/>
          </a:p>
          <a:p>
            <a:pPr indent="0" lvl="0" marL="0" rtl="0" algn="l">
              <a:lnSpc>
                <a:spcPct val="100000"/>
              </a:lnSpc>
              <a:spcBef>
                <a:spcPts val="0"/>
              </a:spcBef>
              <a:spcAft>
                <a:spcPts val="0"/>
              </a:spcAft>
              <a:buClr>
                <a:srgbClr val="FFFFFF"/>
              </a:buClr>
              <a:buSzPts val="1092"/>
              <a:buFont typeface="Lato"/>
              <a:buNone/>
            </a:pPr>
            <a:r>
              <a:rPr lang="en-US" sz="1092"/>
              <a:t>        "Of": [</a:t>
            </a:r>
            <a:endParaRPr/>
          </a:p>
          <a:p>
            <a:pPr indent="0" lvl="0" marL="0" rtl="0" algn="l">
              <a:lnSpc>
                <a:spcPct val="100000"/>
              </a:lnSpc>
              <a:spcBef>
                <a:spcPts val="0"/>
              </a:spcBef>
              <a:spcAft>
                <a:spcPts val="0"/>
              </a:spcAft>
              <a:buClr>
                <a:srgbClr val="FFFFFF"/>
              </a:buClr>
              <a:buSzPts val="1092"/>
              <a:buFont typeface="Lato"/>
              <a:buNone/>
            </a:pPr>
            <a:r>
              <a:rPr lang="en-US" sz="1092"/>
              <a:t>            "PolicyTypeThreshold": {</a:t>
            </a:r>
            <a:endParaRPr/>
          </a:p>
          <a:p>
            <a:pPr indent="0" lvl="0" marL="0" rtl="0" algn="l">
              <a:lnSpc>
                <a:spcPct val="100000"/>
              </a:lnSpc>
              <a:spcBef>
                <a:spcPts val="0"/>
              </a:spcBef>
              <a:spcAft>
                <a:spcPts val="0"/>
              </a:spcAft>
              <a:buClr>
                <a:srgbClr val="FFFFFF"/>
              </a:buClr>
              <a:buSzPts val="1092"/>
              <a:buFont typeface="Lato"/>
              <a:buNone/>
            </a:pPr>
            <a:r>
              <a:rPr lang="en-US" sz="1092"/>
              <a:t>                "N": 2,</a:t>
            </a:r>
            <a:endParaRPr/>
          </a:p>
          <a:p>
            <a:pPr indent="0" lvl="0" marL="0" rtl="0" algn="l">
              <a:lnSpc>
                <a:spcPct val="100000"/>
              </a:lnSpc>
              <a:spcBef>
                <a:spcPts val="0"/>
              </a:spcBef>
              <a:spcAft>
                <a:spcPts val="0"/>
              </a:spcAft>
              <a:buClr>
                <a:srgbClr val="FFFFFF"/>
              </a:buClr>
              <a:buSzPts val="1092"/>
              <a:buFont typeface="Lato"/>
              <a:buNone/>
            </a:pPr>
            <a:r>
              <a:rPr lang="en-US" sz="1092"/>
              <a:t>                "Of": {</a:t>
            </a:r>
            <a:endParaRPr/>
          </a:p>
          <a:p>
            <a:pPr indent="0" lvl="0" marL="0" rtl="0" algn="l">
              <a:lnSpc>
                <a:spcPct val="100000"/>
              </a:lnSpc>
              <a:spcBef>
                <a:spcPts val="0"/>
              </a:spcBef>
              <a:spcAft>
                <a:spcPts val="0"/>
              </a:spcAft>
              <a:buClr>
                <a:srgbClr val="FFFFFF"/>
              </a:buClr>
              <a:buSzPts val="1092"/>
              <a:buFont typeface="Lato"/>
              <a:buNone/>
            </a:pPr>
            <a:r>
              <a:rPr lang="en-US" sz="1092"/>
              <a:t>                    "PolicyTypePublicKey": "&lt;alice_pubkey&gt;",</a:t>
            </a:r>
            <a:endParaRPr/>
          </a:p>
          <a:p>
            <a:pPr indent="0" lvl="0" marL="0" rtl="0" algn="l">
              <a:lnSpc>
                <a:spcPct val="100000"/>
              </a:lnSpc>
              <a:spcBef>
                <a:spcPts val="0"/>
              </a:spcBef>
              <a:spcAft>
                <a:spcPts val="0"/>
              </a:spcAft>
              <a:buClr>
                <a:srgbClr val="FFFFFF"/>
              </a:buClr>
              <a:buSzPts val="1092"/>
              <a:buFont typeface="Lato"/>
              <a:buNone/>
            </a:pPr>
            <a:r>
              <a:rPr lang="en-US" sz="1092"/>
              <a:t>                    "PolicyTypeHashLock": "&lt;secret_hash&gt;"</a:t>
            </a:r>
            <a:endParaRPr/>
          </a:p>
          <a:p>
            <a:pPr indent="0" lvl="0" marL="0" rtl="0" algn="l">
              <a:lnSpc>
                <a:spcPct val="100000"/>
              </a:lnSpc>
              <a:spcBef>
                <a:spcPts val="0"/>
              </a:spcBef>
              <a:spcAft>
                <a:spcPts val="0"/>
              </a:spcAft>
              <a:buClr>
                <a:srgbClr val="FFFFFF"/>
              </a:buClr>
              <a:buSzPts val="1092"/>
              <a:buFont typeface="Lato"/>
              <a:buNone/>
            </a:pPr>
            <a:r>
              <a:rPr lang="en-US" sz="1092"/>
              <a:t>                }</a:t>
            </a:r>
            <a:endParaRPr/>
          </a:p>
          <a:p>
            <a:pPr indent="0" lvl="0" marL="0" rtl="0" algn="l">
              <a:lnSpc>
                <a:spcPct val="100000"/>
              </a:lnSpc>
              <a:spcBef>
                <a:spcPts val="0"/>
              </a:spcBef>
              <a:spcAft>
                <a:spcPts val="0"/>
              </a:spcAft>
              <a:buClr>
                <a:srgbClr val="FFFFFF"/>
              </a:buClr>
              <a:buSzPts val="1092"/>
              <a:buFont typeface="Lato"/>
              <a:buNone/>
            </a:pPr>
            <a:r>
              <a:rPr lang="en-US" sz="1092"/>
              <a:t>            },</a:t>
            </a:r>
            <a:endParaRPr/>
          </a:p>
          <a:p>
            <a:pPr indent="0" lvl="0" marL="0" rtl="0" algn="l">
              <a:lnSpc>
                <a:spcPct val="100000"/>
              </a:lnSpc>
              <a:spcBef>
                <a:spcPts val="0"/>
              </a:spcBef>
              <a:spcAft>
                <a:spcPts val="0"/>
              </a:spcAft>
              <a:buClr>
                <a:srgbClr val="FFFFFF"/>
              </a:buClr>
              <a:buSzPts val="1092"/>
              <a:buFont typeface="Lato"/>
              <a:buNone/>
            </a:pPr>
            <a:r>
              <a:rPr lang="en-US" sz="1092"/>
              <a:t>            "PolicyTypeThreshold": {</a:t>
            </a:r>
            <a:endParaRPr/>
          </a:p>
          <a:p>
            <a:pPr indent="0" lvl="0" marL="0" rtl="0" algn="l">
              <a:lnSpc>
                <a:spcPct val="100000"/>
              </a:lnSpc>
              <a:spcBef>
                <a:spcPts val="0"/>
              </a:spcBef>
              <a:spcAft>
                <a:spcPts val="0"/>
              </a:spcAft>
              <a:buClr>
                <a:srgbClr val="FFFFFF"/>
              </a:buClr>
              <a:buSzPts val="1092"/>
              <a:buFont typeface="Lato"/>
              <a:buNone/>
            </a:pPr>
            <a:r>
              <a:rPr lang="en-US" sz="1092"/>
              <a:t>                "N": 2,</a:t>
            </a:r>
            <a:endParaRPr/>
          </a:p>
          <a:p>
            <a:pPr indent="0" lvl="0" marL="0" rtl="0" algn="l">
              <a:lnSpc>
                <a:spcPct val="100000"/>
              </a:lnSpc>
              <a:spcBef>
                <a:spcPts val="0"/>
              </a:spcBef>
              <a:spcAft>
                <a:spcPts val="0"/>
              </a:spcAft>
              <a:buClr>
                <a:srgbClr val="FFFFFF"/>
              </a:buClr>
              <a:buSzPts val="1092"/>
              <a:buFont typeface="Lato"/>
              <a:buNone/>
            </a:pPr>
            <a:r>
              <a:rPr lang="en-US" sz="1092"/>
              <a:t>                "Of": {</a:t>
            </a:r>
            <a:endParaRPr/>
          </a:p>
          <a:p>
            <a:pPr indent="0" lvl="0" marL="0" rtl="0" algn="l">
              <a:lnSpc>
                <a:spcPct val="100000"/>
              </a:lnSpc>
              <a:spcBef>
                <a:spcPts val="0"/>
              </a:spcBef>
              <a:spcAft>
                <a:spcPts val="0"/>
              </a:spcAft>
              <a:buClr>
                <a:srgbClr val="FFFFFF"/>
              </a:buClr>
              <a:buSzPts val="1092"/>
              <a:buFont typeface="Lato"/>
              <a:buNone/>
            </a:pPr>
            <a:r>
              <a:rPr lang="en-US" sz="1092"/>
              <a:t>                    "PolicyTypePublicKey": "&lt;bob_pubkey&gt;",</a:t>
            </a:r>
            <a:endParaRPr/>
          </a:p>
          <a:p>
            <a:pPr indent="0" lvl="0" marL="0" rtl="0" algn="l">
              <a:lnSpc>
                <a:spcPct val="100000"/>
              </a:lnSpc>
              <a:spcBef>
                <a:spcPts val="0"/>
              </a:spcBef>
              <a:spcAft>
                <a:spcPts val="0"/>
              </a:spcAft>
              <a:buClr>
                <a:srgbClr val="FFFFFF"/>
              </a:buClr>
              <a:buSzPts val="1092"/>
              <a:buFont typeface="Lato"/>
              <a:buNone/>
            </a:pPr>
            <a:r>
              <a:rPr lang="en-US" sz="1092"/>
              <a:t>                    "PolicyTypeTimeLock": "&lt;timestamp&gt;"</a:t>
            </a:r>
            <a:endParaRPr/>
          </a:p>
          <a:p>
            <a:pPr indent="0" lvl="0" marL="0" rtl="0" algn="l">
              <a:lnSpc>
                <a:spcPct val="100000"/>
              </a:lnSpc>
              <a:spcBef>
                <a:spcPts val="0"/>
              </a:spcBef>
              <a:spcAft>
                <a:spcPts val="0"/>
              </a:spcAft>
              <a:buClr>
                <a:srgbClr val="FFFFFF"/>
              </a:buClr>
              <a:buSzPts val="1092"/>
              <a:buFont typeface="Lato"/>
              <a:buNone/>
            </a:pPr>
            <a:r>
              <a:rPr lang="en-US" sz="1092"/>
              <a:t>                }</a:t>
            </a:r>
            <a:endParaRPr/>
          </a:p>
          <a:p>
            <a:pPr indent="0" lvl="0" marL="0" rtl="0" algn="l">
              <a:lnSpc>
                <a:spcPct val="100000"/>
              </a:lnSpc>
              <a:spcBef>
                <a:spcPts val="0"/>
              </a:spcBef>
              <a:spcAft>
                <a:spcPts val="0"/>
              </a:spcAft>
              <a:buClr>
                <a:srgbClr val="FFFFFF"/>
              </a:buClr>
              <a:buSzPts val="1092"/>
              <a:buFont typeface="Lato"/>
              <a:buNone/>
            </a:pPr>
            <a:r>
              <a:rPr lang="en-US" sz="1092"/>
              <a:t>            }</a:t>
            </a:r>
            <a:endParaRPr/>
          </a:p>
          <a:p>
            <a:pPr indent="0" lvl="0" marL="0" rtl="0" algn="l">
              <a:lnSpc>
                <a:spcPct val="100000"/>
              </a:lnSpc>
              <a:spcBef>
                <a:spcPts val="0"/>
              </a:spcBef>
              <a:spcAft>
                <a:spcPts val="0"/>
              </a:spcAft>
              <a:buClr>
                <a:srgbClr val="FFFFFF"/>
              </a:buClr>
              <a:buSzPts val="1092"/>
              <a:buFont typeface="Lato"/>
              <a:buNone/>
            </a:pPr>
            <a:r>
              <a:rPr lang="en-US" sz="1092"/>
              <a:t>        ]</a:t>
            </a:r>
            <a:endParaRPr/>
          </a:p>
          <a:p>
            <a:pPr indent="0" lvl="0" marL="0" rtl="0" algn="l">
              <a:lnSpc>
                <a:spcPct val="100000"/>
              </a:lnSpc>
              <a:spcBef>
                <a:spcPts val="0"/>
              </a:spcBef>
              <a:spcAft>
                <a:spcPts val="0"/>
              </a:spcAft>
              <a:buClr>
                <a:srgbClr val="FFFFFF"/>
              </a:buClr>
              <a:buSzPts val="1092"/>
              <a:buFont typeface="Lato"/>
              <a:buNone/>
            </a:pPr>
            <a:r>
              <a:rPr lang="en-US" sz="1092"/>
              <a:t>    }</a:t>
            </a:r>
            <a:endParaRPr/>
          </a:p>
          <a:p>
            <a:pPr indent="0" lvl="0" marL="0" rtl="0" algn="l">
              <a:lnSpc>
                <a:spcPct val="100000"/>
              </a:lnSpc>
              <a:spcBef>
                <a:spcPts val="0"/>
              </a:spcBef>
              <a:spcAft>
                <a:spcPts val="0"/>
              </a:spcAft>
              <a:buClr>
                <a:srgbClr val="FFFFFF"/>
              </a:buClr>
              <a:buSzPts val="1092"/>
              <a:buFont typeface="Lato"/>
              <a:buNone/>
            </a:pPr>
            <a:r>
              <a:rPr lang="en-US" sz="1092"/>
              <a: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7"/>
          <p:cNvSpPr txBox="1"/>
          <p:nvPr>
            <p:ph type="title"/>
          </p:nvPr>
        </p:nvSpPr>
        <p:spPr>
          <a:xfrm>
            <a:off x="1297499" y="393749"/>
            <a:ext cx="7038901"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1608"/>
              <a:buFont typeface="Montserrat"/>
              <a:buNone/>
            </a:pPr>
            <a:r>
              <a:rPr lang="en-US" sz="1608"/>
              <a:t>Resources</a:t>
            </a:r>
            <a:endParaRPr/>
          </a:p>
        </p:txBody>
      </p:sp>
      <p:sp>
        <p:nvSpPr>
          <p:cNvPr id="350" name="Google Shape;350;p37"/>
          <p:cNvSpPr txBox="1"/>
          <p:nvPr>
            <p:ph idx="1" type="body"/>
          </p:nvPr>
        </p:nvSpPr>
        <p:spPr>
          <a:xfrm>
            <a:off x="261639" y="1291604"/>
            <a:ext cx="8620722" cy="4273312"/>
          </a:xfrm>
          <a:prstGeom prst="rect">
            <a:avLst/>
          </a:prstGeom>
          <a:noFill/>
          <a:ln>
            <a:noFill/>
          </a:ln>
        </p:spPr>
        <p:txBody>
          <a:bodyPr anchorCtr="0" anchor="t" bIns="91400" lIns="91400" spcFirstLastPara="1" rIns="91400" wrap="square" tIns="91400">
            <a:normAutofit/>
          </a:bodyPr>
          <a:lstStyle/>
          <a:p>
            <a:pPr indent="0" lvl="0" marL="0" rtl="0" algn="l">
              <a:spcBef>
                <a:spcPts val="0"/>
              </a:spcBef>
              <a:spcAft>
                <a:spcPts val="0"/>
              </a:spcAft>
              <a:buNone/>
            </a:pPr>
            <a:r>
              <a:rPr lang="en-US"/>
              <a:t>[1]  COMIT “Monero-Bitcoin Atomic Swap - </a:t>
            </a:r>
            <a:r>
              <a:rPr lang="en-US" u="sng">
                <a:solidFill>
                  <a:schemeClr val="hlink"/>
                </a:solidFill>
                <a:hlinkClick r:id="rId3"/>
              </a:rPr>
              <a:t>https://comit.network/blog/2020/10/06/monero-bitcoin/#our-approach-to-the-cross-curve-dleq-proof</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[2] COMIT’s “</a:t>
            </a:r>
            <a:r>
              <a:rPr lang="en-US" sz="1222"/>
              <a:t>Cross curve proof of Discrete Log equality between secp256k1 and ed25519” - </a:t>
            </a:r>
            <a:r>
              <a:rPr lang="en-US" sz="1222" u="sng">
                <a:solidFill>
                  <a:schemeClr val="hlink"/>
                </a:solidFill>
                <a:hlinkClick r:id="rId4"/>
              </a:rPr>
              <a:t>https://github.com/LLFourn/secp256kfun/blob/master/sigma_fun/src/ext/dl_secp256k1_ed25519_eq.rs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[3] Our proof of concept implementation of the needed cryptography for SIA&lt;-&gt;BTC atomic swaps via adaptor signatures - </a:t>
            </a:r>
            <a:r>
              <a:rPr lang="en-US" u="sng">
                <a:solidFill>
                  <a:schemeClr val="hlink"/>
                </a:solidFill>
                <a:hlinkClick r:id="rId5"/>
              </a:rPr>
              <a:t>https://github.com/Alrighttt/sia_adaptor_sig_study/blob/6dc5fa9a295011009083e3d1156022f4c90203d5/src/main.rs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8"/>
          <p:cNvSpPr txBox="1"/>
          <p:nvPr>
            <p:ph type="title"/>
          </p:nvPr>
        </p:nvSpPr>
        <p:spPr>
          <a:xfrm>
            <a:off x="645299" y="1833775"/>
            <a:ext cx="3063302" cy="692401"/>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Thank you!</a:t>
            </a:r>
            <a:endParaRPr/>
          </a:p>
        </p:txBody>
      </p:sp>
      <p:sp>
        <p:nvSpPr>
          <p:cNvPr id="356" name="Google Shape;356;p38"/>
          <p:cNvSpPr txBox="1"/>
          <p:nvPr>
            <p:ph idx="1" type="body"/>
          </p:nvPr>
        </p:nvSpPr>
        <p:spPr>
          <a:xfrm>
            <a:off x="645299" y="2644025"/>
            <a:ext cx="3063302" cy="970500"/>
          </a:xfrm>
          <a:prstGeom prst="rect">
            <a:avLst/>
          </a:prstGeom>
          <a:noFill/>
          <a:ln>
            <a:noFill/>
          </a:ln>
        </p:spPr>
        <p:txBody>
          <a:bodyPr anchorCtr="0" anchor="t" bIns="91400" lIns="91400" spcFirstLastPara="1" rIns="91400" wrap="square" tIns="91400">
            <a:normAutofit/>
          </a:bodyPr>
          <a:lstStyle/>
          <a:p>
            <a:pPr indent="0" lvl="0" marL="0" marR="0" rtl="0" algn="l">
              <a:lnSpc>
                <a:spcPct val="115000"/>
              </a:lnSpc>
              <a:spcBef>
                <a:spcPts val="0"/>
              </a:spcBef>
              <a:spcAft>
                <a:spcPts val="0"/>
              </a:spcAft>
              <a:buClr>
                <a:srgbClr val="FFFFFF"/>
              </a:buClr>
              <a:buSzPts val="1300"/>
              <a:buFont typeface="Helvetica Neue"/>
              <a:buNone/>
            </a:pPr>
            <a:r>
              <a:rPr b="0" i="0" lang="en-US" sz="1300" u="none" cap="none" strike="noStrike">
                <a:solidFill>
                  <a:srgbClr val="FFFFFF"/>
                </a:solidFill>
                <a:latin typeface="Lato"/>
                <a:ea typeface="Lato"/>
                <a:cs typeface="Lato"/>
                <a:sym typeface="Lato"/>
              </a:rPr>
              <a:t>We hope to be working with you again soon!</a:t>
            </a:r>
            <a:endParaRPr/>
          </a:p>
        </p:txBody>
      </p:sp>
      <p:grpSp>
        <p:nvGrpSpPr>
          <p:cNvPr id="357" name="Google Shape;357;p38"/>
          <p:cNvGrpSpPr/>
          <p:nvPr/>
        </p:nvGrpSpPr>
        <p:grpSpPr>
          <a:xfrm>
            <a:off x="4066819" y="1553491"/>
            <a:ext cx="3159987" cy="2439111"/>
            <a:chOff x="0" y="0"/>
            <a:chExt cx="3159985" cy="2439110"/>
          </a:xfrm>
        </p:grpSpPr>
        <p:sp>
          <p:nvSpPr>
            <p:cNvPr id="358" name="Google Shape;358;p38"/>
            <p:cNvSpPr/>
            <p:nvPr/>
          </p:nvSpPr>
          <p:spPr>
            <a:xfrm>
              <a:off x="1189622" y="1796644"/>
              <a:ext cx="862512" cy="605594"/>
            </a:xfrm>
            <a:custGeom>
              <a:rect b="b" l="l" r="r" t="t"/>
              <a:pathLst>
                <a:path extrusionOk="0" h="21600" w="21600">
                  <a:moveTo>
                    <a:pt x="0" y="21600"/>
                  </a:moveTo>
                  <a:lnTo>
                    <a:pt x="3791" y="0"/>
                  </a:lnTo>
                  <a:lnTo>
                    <a:pt x="17809" y="0"/>
                  </a:lnTo>
                  <a:lnTo>
                    <a:pt x="21600" y="21600"/>
                  </a:lnTo>
                  <a:close/>
                </a:path>
              </a:pathLst>
            </a:custGeom>
            <a:solidFill>
              <a:srgbClr val="E7E7E7"/>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8"/>
            <p:cNvSpPr/>
            <p:nvPr/>
          </p:nvSpPr>
          <p:spPr>
            <a:xfrm rot="10800000">
              <a:off x="1278957" y="1848087"/>
              <a:ext cx="365383" cy="553826"/>
            </a:xfrm>
            <a:custGeom>
              <a:rect b="b" l="l" r="r" t="t"/>
              <a:pathLst>
                <a:path extrusionOk="0" h="21600" w="21600">
                  <a:moveTo>
                    <a:pt x="0" y="21600"/>
                  </a:moveTo>
                  <a:lnTo>
                    <a:pt x="20897" y="0"/>
                  </a:lnTo>
                  <a:lnTo>
                    <a:pt x="21600" y="21600"/>
                  </a:lnTo>
                  <a:close/>
                </a:path>
              </a:pathLst>
            </a:custGeom>
            <a:solidFill>
              <a:srgbClr val="CCCCC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8"/>
            <p:cNvSpPr/>
            <p:nvPr/>
          </p:nvSpPr>
          <p:spPr>
            <a:xfrm>
              <a:off x="1109070" y="1847921"/>
              <a:ext cx="149276" cy="553826"/>
            </a:xfrm>
            <a:custGeom>
              <a:rect b="b" l="l" r="r" t="t"/>
              <a:pathLst>
                <a:path extrusionOk="0" h="21600" w="21600">
                  <a:moveTo>
                    <a:pt x="0" y="21600"/>
                  </a:moveTo>
                  <a:lnTo>
                    <a:pt x="21288" y="0"/>
                  </a:lnTo>
                  <a:lnTo>
                    <a:pt x="21600" y="21600"/>
                  </a:lnTo>
                  <a:close/>
                </a:path>
              </a:pathLst>
            </a:custGeom>
            <a:solidFill>
              <a:srgbClr val="CCCCC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8"/>
            <p:cNvSpPr/>
            <p:nvPr/>
          </p:nvSpPr>
          <p:spPr>
            <a:xfrm rot="10800000">
              <a:off x="1027302" y="2390504"/>
              <a:ext cx="1105462" cy="41634"/>
            </a:xfrm>
            <a:prstGeom prst="roundRect">
              <a:avLst>
                <a:gd fmla="val 50000" name="adj"/>
              </a:avLst>
            </a:pr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8"/>
            <p:cNvSpPr/>
            <p:nvPr/>
          </p:nvSpPr>
          <p:spPr>
            <a:xfrm rot="10800000">
              <a:off x="1018269" y="2397476"/>
              <a:ext cx="1123539" cy="41634"/>
            </a:xfrm>
            <a:prstGeom prst="roundRect">
              <a:avLst>
                <a:gd fmla="val 50000" name="adj"/>
              </a:avLst>
            </a:prstGeom>
            <a:solidFill>
              <a:srgbClr val="D9D9D9"/>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8"/>
            <p:cNvSpPr/>
            <p:nvPr/>
          </p:nvSpPr>
          <p:spPr>
            <a:xfrm>
              <a:off x="1254377" y="1848011"/>
              <a:ext cx="39168" cy="542596"/>
            </a:xfrm>
            <a:prstGeom prst="rect">
              <a:avLst/>
            </a:prstGeom>
            <a:solidFill>
              <a:srgbClr val="CCCCC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8"/>
            <p:cNvSpPr/>
            <p:nvPr/>
          </p:nvSpPr>
          <p:spPr>
            <a:xfrm>
              <a:off x="0" y="15374"/>
              <a:ext cx="3159985" cy="1839239"/>
            </a:xfrm>
            <a:prstGeom prst="roundRect">
              <a:avLst>
                <a:gd fmla="val 1882" name="adj"/>
              </a:avLst>
            </a:prstGeom>
            <a:solidFill>
              <a:srgbClr val="CCCCC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8"/>
            <p:cNvSpPr/>
            <p:nvPr/>
          </p:nvSpPr>
          <p:spPr>
            <a:xfrm>
              <a:off x="0" y="0"/>
              <a:ext cx="3159985" cy="1839239"/>
            </a:xfrm>
            <a:prstGeom prst="roundRect">
              <a:avLst>
                <a:gd fmla="val 1764" name="adj"/>
              </a:avLst>
            </a:prstGeom>
            <a:solidFill>
              <a:srgbClr val="EFEFE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Google Shape;307;p28" id="366" name="Google Shape;366;p38"/>
          <p:cNvPicPr preferRelativeResize="0"/>
          <p:nvPr/>
        </p:nvPicPr>
        <p:blipFill rotWithShape="1">
          <a:blip r:embed="rId3">
            <a:alphaModFix/>
          </a:blip>
          <a:srcRect b="26214" l="45356" r="19580" t="50734"/>
          <a:stretch/>
        </p:blipFill>
        <p:spPr>
          <a:xfrm>
            <a:off x="4115129" y="1605638"/>
            <a:ext cx="3063301" cy="1745701"/>
          </a:xfrm>
          <a:prstGeom prst="rect">
            <a:avLst/>
          </a:prstGeom>
          <a:noFill/>
          <a:ln>
            <a:noFill/>
          </a:ln>
        </p:spPr>
      </p:pic>
      <p:sp>
        <p:nvSpPr>
          <p:cNvPr id="367" name="Google Shape;367;p38"/>
          <p:cNvSpPr/>
          <p:nvPr/>
        </p:nvSpPr>
        <p:spPr>
          <a:xfrm flipH="1">
            <a:off x="4114917" y="1606596"/>
            <a:ext cx="3063301" cy="1743301"/>
          </a:xfrm>
          <a:custGeom>
            <a:rect b="b" l="l" r="r" t="t"/>
            <a:pathLst>
              <a:path extrusionOk="0" h="21600" w="21600">
                <a:moveTo>
                  <a:pt x="0" y="21600"/>
                </a:moveTo>
                <a:lnTo>
                  <a:pt x="21600" y="21600"/>
                </a:lnTo>
                <a:lnTo>
                  <a:pt x="0" y="0"/>
                </a:lnTo>
                <a:close/>
              </a:path>
            </a:pathLst>
          </a:custGeom>
          <a:solidFill>
            <a:srgbClr val="000000">
              <a:alpha val="4313"/>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8" name="Google Shape;368;p38"/>
          <p:cNvGrpSpPr/>
          <p:nvPr/>
        </p:nvGrpSpPr>
        <p:grpSpPr>
          <a:xfrm>
            <a:off x="6762479" y="2546254"/>
            <a:ext cx="1024388" cy="1522886"/>
            <a:chOff x="-1" y="0"/>
            <a:chExt cx="1024387" cy="1522884"/>
          </a:xfrm>
        </p:grpSpPr>
        <p:sp>
          <p:nvSpPr>
            <p:cNvPr id="369" name="Google Shape;369;p38"/>
            <p:cNvSpPr/>
            <p:nvPr/>
          </p:nvSpPr>
          <p:spPr>
            <a:xfrm>
              <a:off x="11200" y="0"/>
              <a:ext cx="1013157" cy="1522884"/>
            </a:xfrm>
            <a:prstGeom prst="roundRect">
              <a:avLst>
                <a:gd fmla="val 5402" name="adj"/>
              </a:avLst>
            </a:prstGeom>
            <a:solidFill>
              <a:srgbClr val="1B212C"/>
            </a:solidFill>
            <a:ln>
              <a:noFill/>
            </a:ln>
            <a:effectLst>
              <a:outerShdw blurRad="393700" rotWithShape="0" dir="8100000" dist="38100">
                <a:srgbClr val="000000">
                  <a:alpha val="49411"/>
                </a:srgbClr>
              </a:outerShdw>
            </a:effectLst>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8"/>
            <p:cNvSpPr/>
            <p:nvPr/>
          </p:nvSpPr>
          <p:spPr>
            <a:xfrm rot="-5400000">
              <a:off x="-243498" y="254985"/>
              <a:ext cx="1511382" cy="1024387"/>
            </a:xfrm>
            <a:prstGeom prst="roundRect">
              <a:avLst>
                <a:gd fmla="val 4551" name="adj"/>
              </a:avLst>
            </a:prstGeom>
            <a:solidFill>
              <a:srgbClr val="CCCCC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38"/>
            <p:cNvSpPr/>
            <p:nvPr/>
          </p:nvSpPr>
          <p:spPr>
            <a:xfrm rot="-5400000">
              <a:off x="-243498" y="243671"/>
              <a:ext cx="1511382" cy="1024387"/>
            </a:xfrm>
            <a:prstGeom prst="roundRect">
              <a:avLst>
                <a:gd fmla="val 4551" name="adj"/>
              </a:avLst>
            </a:prstGeom>
            <a:solidFill>
              <a:srgbClr val="EFEFE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38"/>
            <p:cNvSpPr/>
            <p:nvPr/>
          </p:nvSpPr>
          <p:spPr>
            <a:xfrm>
              <a:off x="409529" y="1446579"/>
              <a:ext cx="205152" cy="28760"/>
            </a:xfrm>
            <a:prstGeom prst="roundRect">
              <a:avLst>
                <a:gd fmla="val 50000" name="adj"/>
              </a:avLst>
            </a:pr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Google Shape;314;p28" id="373" name="Google Shape;373;p38"/>
          <p:cNvPicPr preferRelativeResize="0"/>
          <p:nvPr/>
        </p:nvPicPr>
        <p:blipFill rotWithShape="1">
          <a:blip r:embed="rId3">
            <a:alphaModFix/>
          </a:blip>
          <a:srcRect b="16019" l="53168" r="26237" t="53058"/>
          <a:stretch/>
        </p:blipFill>
        <p:spPr>
          <a:xfrm>
            <a:off x="6762097" y="2613771"/>
            <a:ext cx="1024201" cy="1333201"/>
          </a:xfrm>
          <a:prstGeom prst="rect">
            <a:avLst/>
          </a:prstGeom>
          <a:noFill/>
          <a:ln>
            <a:noFill/>
          </a:ln>
        </p:spPr>
      </p:pic>
      <p:sp>
        <p:nvSpPr>
          <p:cNvPr id="374" name="Google Shape;374;p38"/>
          <p:cNvSpPr/>
          <p:nvPr/>
        </p:nvSpPr>
        <p:spPr>
          <a:xfrm flipH="1">
            <a:off x="6762011" y="2613990"/>
            <a:ext cx="1024201" cy="1333201"/>
          </a:xfrm>
          <a:custGeom>
            <a:rect b="b" l="l" r="r" t="t"/>
            <a:pathLst>
              <a:path extrusionOk="0" h="21600" w="21600">
                <a:moveTo>
                  <a:pt x="0" y="21600"/>
                </a:moveTo>
                <a:lnTo>
                  <a:pt x="21600" y="21600"/>
                </a:lnTo>
                <a:lnTo>
                  <a:pt x="0" y="0"/>
                </a:lnTo>
                <a:close/>
              </a:path>
            </a:pathLst>
          </a:custGeom>
          <a:solidFill>
            <a:srgbClr val="000000">
              <a:alpha val="4313"/>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5" name="Google Shape;375;p38"/>
          <p:cNvGrpSpPr/>
          <p:nvPr/>
        </p:nvGrpSpPr>
        <p:grpSpPr>
          <a:xfrm>
            <a:off x="6405845" y="3121896"/>
            <a:ext cx="520686" cy="1036473"/>
            <a:chOff x="0" y="-1"/>
            <a:chExt cx="520685" cy="1036472"/>
          </a:xfrm>
        </p:grpSpPr>
        <p:sp>
          <p:nvSpPr>
            <p:cNvPr id="376" name="Google Shape;376;p38"/>
            <p:cNvSpPr/>
            <p:nvPr/>
          </p:nvSpPr>
          <p:spPr>
            <a:xfrm>
              <a:off x="0" y="986"/>
              <a:ext cx="520685" cy="1034247"/>
            </a:xfrm>
            <a:prstGeom prst="roundRect">
              <a:avLst>
                <a:gd fmla="val 5402" name="adj"/>
              </a:avLst>
            </a:prstGeom>
            <a:solidFill>
              <a:srgbClr val="1B212C"/>
            </a:solidFill>
            <a:ln>
              <a:noFill/>
            </a:ln>
            <a:effectLst>
              <a:outerShdw blurRad="393700" rotWithShape="0" dir="8100000" dist="38100">
                <a:srgbClr val="000000">
                  <a:alpha val="49411"/>
                </a:srgbClr>
              </a:outerShdw>
            </a:effectLst>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8"/>
            <p:cNvSpPr/>
            <p:nvPr/>
          </p:nvSpPr>
          <p:spPr>
            <a:xfrm rot="-5400000">
              <a:off x="-253968" y="261881"/>
              <a:ext cx="1028770" cy="520411"/>
            </a:xfrm>
            <a:prstGeom prst="roundRect">
              <a:avLst>
                <a:gd fmla="val 4551" name="adj"/>
              </a:avLst>
            </a:prstGeom>
            <a:solidFill>
              <a:srgbClr val="CCCCC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38"/>
            <p:cNvSpPr/>
            <p:nvPr/>
          </p:nvSpPr>
          <p:spPr>
            <a:xfrm rot="-5400000">
              <a:off x="-253968" y="254179"/>
              <a:ext cx="1028770" cy="520411"/>
            </a:xfrm>
            <a:prstGeom prst="roundRect">
              <a:avLst>
                <a:gd fmla="val 4551" name="adj"/>
              </a:avLst>
            </a:prstGeom>
            <a:solidFill>
              <a:srgbClr val="EFEFE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8"/>
            <p:cNvSpPr/>
            <p:nvPr/>
          </p:nvSpPr>
          <p:spPr>
            <a:xfrm>
              <a:off x="176336" y="943700"/>
              <a:ext cx="170093" cy="27664"/>
            </a:xfrm>
            <a:prstGeom prst="roundRect">
              <a:avLst>
                <a:gd fmla="val 50000" name="adj"/>
              </a:avLst>
            </a:pr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Google Shape;321;p28" id="380" name="Google Shape;380;p38"/>
          <p:cNvPicPr preferRelativeResize="0"/>
          <p:nvPr/>
        </p:nvPicPr>
        <p:blipFill rotWithShape="1">
          <a:blip r:embed="rId3">
            <a:alphaModFix/>
          </a:blip>
          <a:srcRect b="36730" l="41330" r="47984" t="42211"/>
          <a:stretch/>
        </p:blipFill>
        <p:spPr>
          <a:xfrm>
            <a:off x="6405412" y="3121559"/>
            <a:ext cx="520304" cy="889001"/>
          </a:xfrm>
          <a:custGeom>
            <a:rect b="b" l="l" r="r" t="t"/>
            <a:pathLst>
              <a:path extrusionOk="0" h="21600" w="21600">
                <a:moveTo>
                  <a:pt x="890" y="0"/>
                </a:moveTo>
                <a:cubicBezTo>
                  <a:pt x="397" y="0"/>
                  <a:pt x="0" y="232"/>
                  <a:pt x="0" y="521"/>
                </a:cubicBezTo>
                <a:lnTo>
                  <a:pt x="0" y="21600"/>
                </a:lnTo>
                <a:lnTo>
                  <a:pt x="21600" y="21600"/>
                </a:lnTo>
                <a:lnTo>
                  <a:pt x="21600" y="521"/>
                </a:lnTo>
                <a:cubicBezTo>
                  <a:pt x="21600" y="232"/>
                  <a:pt x="21203" y="0"/>
                  <a:pt x="20710" y="0"/>
                </a:cubicBezTo>
                <a:lnTo>
                  <a:pt x="890" y="0"/>
                </a:lnTo>
                <a:close/>
              </a:path>
            </a:pathLst>
          </a:custGeom>
          <a:noFill/>
          <a:ln>
            <a:noFill/>
          </a:ln>
        </p:spPr>
      </p:pic>
      <p:sp>
        <p:nvSpPr>
          <p:cNvPr id="381" name="Google Shape;381;p38"/>
          <p:cNvSpPr/>
          <p:nvPr/>
        </p:nvSpPr>
        <p:spPr>
          <a:xfrm flipH="1">
            <a:off x="6405283" y="3142708"/>
            <a:ext cx="520501" cy="867901"/>
          </a:xfrm>
          <a:custGeom>
            <a:rect b="b" l="l" r="r" t="t"/>
            <a:pathLst>
              <a:path extrusionOk="0" h="21600" w="21600">
                <a:moveTo>
                  <a:pt x="0" y="21600"/>
                </a:moveTo>
                <a:lnTo>
                  <a:pt x="21600" y="21600"/>
                </a:lnTo>
                <a:lnTo>
                  <a:pt x="0" y="0"/>
                </a:lnTo>
                <a:close/>
              </a:path>
            </a:pathLst>
          </a:custGeom>
          <a:solidFill>
            <a:srgbClr val="000000">
              <a:alpha val="4313"/>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2" name="Google Shape;382;p38"/>
          <p:cNvGrpSpPr/>
          <p:nvPr/>
        </p:nvGrpSpPr>
        <p:grpSpPr>
          <a:xfrm>
            <a:off x="7564804" y="3443360"/>
            <a:ext cx="455498" cy="692279"/>
            <a:chOff x="0" y="-1"/>
            <a:chExt cx="455496" cy="692278"/>
          </a:xfrm>
        </p:grpSpPr>
        <p:sp>
          <p:nvSpPr>
            <p:cNvPr id="383" name="Google Shape;383;p38"/>
            <p:cNvSpPr/>
            <p:nvPr/>
          </p:nvSpPr>
          <p:spPr>
            <a:xfrm rot="10800000">
              <a:off x="83245" y="461654"/>
              <a:ext cx="288965" cy="230623"/>
            </a:xfrm>
            <a:custGeom>
              <a:rect b="b" l="l" r="r" t="t"/>
              <a:pathLst>
                <a:path extrusionOk="0" h="21600" w="21600">
                  <a:moveTo>
                    <a:pt x="2873" y="0"/>
                  </a:moveTo>
                  <a:lnTo>
                    <a:pt x="18727" y="0"/>
                  </a:lnTo>
                  <a:cubicBezTo>
                    <a:pt x="20314" y="0"/>
                    <a:pt x="21600" y="1612"/>
                    <a:pt x="21600" y="3600"/>
                  </a:cubicBezTo>
                  <a:lnTo>
                    <a:pt x="21600" y="21600"/>
                  </a:lnTo>
                  <a:lnTo>
                    <a:pt x="0" y="21600"/>
                  </a:lnTo>
                  <a:lnTo>
                    <a:pt x="0" y="3600"/>
                  </a:lnTo>
                  <a:cubicBezTo>
                    <a:pt x="0" y="1612"/>
                    <a:pt x="1286" y="0"/>
                    <a:pt x="2873" y="0"/>
                  </a:cubicBezTo>
                  <a:close/>
                </a:path>
              </a:pathLst>
            </a:custGeom>
            <a:solidFill>
              <a:srgbClr val="E7E7E7"/>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38"/>
            <p:cNvSpPr/>
            <p:nvPr/>
          </p:nvSpPr>
          <p:spPr>
            <a:xfrm rot="5400000">
              <a:off x="111580" y="501134"/>
              <a:ext cx="128460" cy="184335"/>
            </a:xfrm>
            <a:custGeom>
              <a:rect b="b" l="l" r="r" t="t"/>
              <a:pathLst>
                <a:path extrusionOk="0" h="21600" w="21600">
                  <a:moveTo>
                    <a:pt x="0" y="21600"/>
                  </a:moveTo>
                  <a:lnTo>
                    <a:pt x="5910" y="0"/>
                  </a:lnTo>
                  <a:lnTo>
                    <a:pt x="21600" y="21600"/>
                  </a:lnTo>
                  <a:close/>
                </a:path>
              </a:pathLst>
            </a:custGeom>
            <a:solidFill>
              <a:srgbClr val="CCCCC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8"/>
            <p:cNvSpPr/>
            <p:nvPr/>
          </p:nvSpPr>
          <p:spPr>
            <a:xfrm>
              <a:off x="83241" y="-1"/>
              <a:ext cx="288964" cy="230624"/>
            </a:xfrm>
            <a:custGeom>
              <a:rect b="b" l="l" r="r" t="t"/>
              <a:pathLst>
                <a:path extrusionOk="0" h="21600" w="21600">
                  <a:moveTo>
                    <a:pt x="2873" y="0"/>
                  </a:moveTo>
                  <a:lnTo>
                    <a:pt x="18727" y="0"/>
                  </a:lnTo>
                  <a:cubicBezTo>
                    <a:pt x="20314" y="0"/>
                    <a:pt x="21600" y="1612"/>
                    <a:pt x="21600" y="3600"/>
                  </a:cubicBezTo>
                  <a:lnTo>
                    <a:pt x="21600" y="21600"/>
                  </a:lnTo>
                  <a:lnTo>
                    <a:pt x="0" y="21600"/>
                  </a:lnTo>
                  <a:lnTo>
                    <a:pt x="0" y="3600"/>
                  </a:lnTo>
                  <a:cubicBezTo>
                    <a:pt x="0" y="1612"/>
                    <a:pt x="1286" y="0"/>
                    <a:pt x="2873" y="0"/>
                  </a:cubicBezTo>
                  <a:close/>
                </a:path>
              </a:pathLst>
            </a:custGeom>
            <a:solidFill>
              <a:srgbClr val="E7E7E7"/>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8"/>
            <p:cNvSpPr/>
            <p:nvPr/>
          </p:nvSpPr>
          <p:spPr>
            <a:xfrm>
              <a:off x="0" y="120812"/>
              <a:ext cx="455496" cy="455497"/>
            </a:xfrm>
            <a:prstGeom prst="ellipse">
              <a:avLst/>
            </a:prstGeom>
            <a:solidFill>
              <a:srgbClr val="1B212C"/>
            </a:solidFill>
            <a:ln>
              <a:noFill/>
            </a:ln>
            <a:effectLst>
              <a:outerShdw blurRad="393700" rotWithShape="0" dir="8100000" dist="38100">
                <a:srgbClr val="000000">
                  <a:alpha val="49411"/>
                </a:srgbClr>
              </a:outerShdw>
            </a:effectLst>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7" name="Google Shape;387;p38"/>
          <p:cNvGrpSpPr/>
          <p:nvPr/>
        </p:nvGrpSpPr>
        <p:grpSpPr>
          <a:xfrm>
            <a:off x="7564835" y="3561758"/>
            <a:ext cx="478084" cy="462778"/>
            <a:chOff x="0" y="0"/>
            <a:chExt cx="478082" cy="462777"/>
          </a:xfrm>
        </p:grpSpPr>
        <p:sp>
          <p:nvSpPr>
            <p:cNvPr id="388" name="Google Shape;388;p38"/>
            <p:cNvSpPr/>
            <p:nvPr/>
          </p:nvSpPr>
          <p:spPr>
            <a:xfrm>
              <a:off x="0" y="7280"/>
              <a:ext cx="455496" cy="455497"/>
            </a:xfrm>
            <a:prstGeom prst="ellipse">
              <a:avLst/>
            </a:prstGeom>
            <a:solidFill>
              <a:srgbClr val="999999"/>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9" name="Google Shape;389;p38"/>
            <p:cNvGrpSpPr/>
            <p:nvPr/>
          </p:nvGrpSpPr>
          <p:grpSpPr>
            <a:xfrm>
              <a:off x="0" y="0"/>
              <a:ext cx="478082" cy="455497"/>
              <a:chOff x="0" y="0"/>
              <a:chExt cx="478081" cy="455496"/>
            </a:xfrm>
          </p:grpSpPr>
          <p:sp>
            <p:nvSpPr>
              <p:cNvPr id="390" name="Google Shape;390;p38"/>
              <p:cNvSpPr/>
              <p:nvPr/>
            </p:nvSpPr>
            <p:spPr>
              <a:xfrm>
                <a:off x="0" y="0"/>
                <a:ext cx="455496" cy="455496"/>
              </a:xfrm>
              <a:prstGeom prst="ellipse">
                <a:avLst/>
              </a:prstGeom>
              <a:solidFill>
                <a:srgbClr val="D9D9D9"/>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8"/>
              <p:cNvSpPr/>
              <p:nvPr/>
            </p:nvSpPr>
            <p:spPr>
              <a:xfrm>
                <a:off x="430970" y="204234"/>
                <a:ext cx="47111" cy="47111"/>
              </a:xfrm>
              <a:custGeom>
                <a:rect b="b" l="l" r="r" t="t"/>
                <a:pathLst>
                  <a:path extrusionOk="0" h="21600" w="21600">
                    <a:moveTo>
                      <a:pt x="0" y="0"/>
                    </a:moveTo>
                    <a:lnTo>
                      <a:pt x="10800" y="0"/>
                    </a:lnTo>
                    <a:cubicBezTo>
                      <a:pt x="16765" y="0"/>
                      <a:pt x="21600" y="4835"/>
                      <a:pt x="21600" y="10800"/>
                    </a:cubicBezTo>
                    <a:cubicBezTo>
                      <a:pt x="21600" y="16765"/>
                      <a:pt x="16765" y="21600"/>
                      <a:pt x="10800" y="21600"/>
                    </a:cubicBezTo>
                    <a:lnTo>
                      <a:pt x="0" y="21600"/>
                    </a:lnTo>
                    <a:close/>
                  </a:path>
                </a:pathLst>
              </a:custGeom>
              <a:solidFill>
                <a:srgbClr val="D9D9D9"/>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descr="Google Shape;333;p28" id="392" name="Google Shape;392;p38"/>
          <p:cNvPicPr preferRelativeResize="0"/>
          <p:nvPr/>
        </p:nvPicPr>
        <p:blipFill rotWithShape="1">
          <a:blip r:embed="rId3">
            <a:alphaModFix/>
          </a:blip>
          <a:srcRect b="36557" l="48584" r="37425" t="47335"/>
          <a:stretch/>
        </p:blipFill>
        <p:spPr>
          <a:xfrm>
            <a:off x="7591904" y="3590540"/>
            <a:ext cx="400448" cy="399258"/>
          </a:xfrm>
          <a:custGeom>
            <a:rect b="b" l="l" r="r" t="t"/>
            <a:pathLst>
              <a:path extrusionOk="0" h="21600" w="21600">
                <a:moveTo>
                  <a:pt x="10811" y="0"/>
                </a:moveTo>
                <a:cubicBezTo>
                  <a:pt x="4845" y="0"/>
                  <a:pt x="0" y="4835"/>
                  <a:pt x="0" y="10800"/>
                </a:cubicBezTo>
                <a:cubicBezTo>
                  <a:pt x="0" y="16765"/>
                  <a:pt x="4845" y="21600"/>
                  <a:pt x="10811" y="21600"/>
                </a:cubicBezTo>
                <a:cubicBezTo>
                  <a:pt x="16776" y="21600"/>
                  <a:pt x="21600" y="16765"/>
                  <a:pt x="21600" y="10800"/>
                </a:cubicBezTo>
                <a:cubicBezTo>
                  <a:pt x="21600" y="4835"/>
                  <a:pt x="16776" y="0"/>
                  <a:pt x="10811" y="0"/>
                </a:cubicBezTo>
                <a:close/>
              </a:path>
            </a:pathLst>
          </a:custGeom>
          <a:noFill/>
          <a:ln cap="flat" cmpd="sng" w="9525">
            <a:solidFill>
              <a:srgbClr val="FFFFFF"/>
            </a:solidFill>
            <a:prstDash val="solid"/>
            <a:round/>
            <a:headEnd len="sm" w="sm" type="none"/>
            <a:tailEnd len="sm" w="sm" type="none"/>
          </a:ln>
        </p:spPr>
      </p:pic>
      <p:grpSp>
        <p:nvGrpSpPr>
          <p:cNvPr id="393" name="Google Shape;393;p38"/>
          <p:cNvGrpSpPr/>
          <p:nvPr/>
        </p:nvGrpSpPr>
        <p:grpSpPr>
          <a:xfrm>
            <a:off x="8110842" y="3443360"/>
            <a:ext cx="435787" cy="692279"/>
            <a:chOff x="0" y="-1"/>
            <a:chExt cx="435785" cy="692278"/>
          </a:xfrm>
        </p:grpSpPr>
        <p:sp>
          <p:nvSpPr>
            <p:cNvPr id="394" name="Google Shape;394;p38"/>
            <p:cNvSpPr/>
            <p:nvPr/>
          </p:nvSpPr>
          <p:spPr>
            <a:xfrm>
              <a:off x="65814" y="969"/>
              <a:ext cx="288966" cy="690777"/>
            </a:xfrm>
            <a:prstGeom prst="roundRect">
              <a:avLst>
                <a:gd fmla="val 15418" name="adj"/>
              </a:avLst>
            </a:prstGeom>
            <a:solidFill>
              <a:srgbClr val="1B212C"/>
            </a:solidFill>
            <a:ln>
              <a:noFill/>
            </a:ln>
            <a:effectLst>
              <a:outerShdw blurRad="393700" rotWithShape="0" dir="8100000" dist="38100">
                <a:srgbClr val="000000">
                  <a:alpha val="49411"/>
                </a:srgbClr>
              </a:outerShdw>
            </a:effectLst>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8"/>
            <p:cNvSpPr/>
            <p:nvPr/>
          </p:nvSpPr>
          <p:spPr>
            <a:xfrm rot="10800000">
              <a:off x="65593" y="461654"/>
              <a:ext cx="288965" cy="230623"/>
            </a:xfrm>
            <a:custGeom>
              <a:rect b="b" l="l" r="r" t="t"/>
              <a:pathLst>
                <a:path extrusionOk="0" h="21600" w="21600">
                  <a:moveTo>
                    <a:pt x="2873" y="0"/>
                  </a:moveTo>
                  <a:lnTo>
                    <a:pt x="18727" y="0"/>
                  </a:lnTo>
                  <a:cubicBezTo>
                    <a:pt x="20314" y="0"/>
                    <a:pt x="21600" y="1612"/>
                    <a:pt x="21600" y="3600"/>
                  </a:cubicBezTo>
                  <a:lnTo>
                    <a:pt x="21600" y="21600"/>
                  </a:lnTo>
                  <a:lnTo>
                    <a:pt x="0" y="21600"/>
                  </a:lnTo>
                  <a:lnTo>
                    <a:pt x="0" y="3600"/>
                  </a:lnTo>
                  <a:cubicBezTo>
                    <a:pt x="0" y="1612"/>
                    <a:pt x="1286" y="0"/>
                    <a:pt x="2873" y="0"/>
                  </a:cubicBezTo>
                  <a:close/>
                </a:path>
              </a:pathLst>
            </a:custGeom>
            <a:solidFill>
              <a:srgbClr val="E7E7E7"/>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8"/>
            <p:cNvSpPr/>
            <p:nvPr/>
          </p:nvSpPr>
          <p:spPr>
            <a:xfrm rot="5400000">
              <a:off x="93928" y="501134"/>
              <a:ext cx="128460" cy="184335"/>
            </a:xfrm>
            <a:custGeom>
              <a:rect b="b" l="l" r="r" t="t"/>
              <a:pathLst>
                <a:path extrusionOk="0" h="21600" w="21600">
                  <a:moveTo>
                    <a:pt x="0" y="21600"/>
                  </a:moveTo>
                  <a:lnTo>
                    <a:pt x="5910" y="0"/>
                  </a:lnTo>
                  <a:lnTo>
                    <a:pt x="21600" y="21600"/>
                  </a:lnTo>
                  <a:close/>
                </a:path>
              </a:pathLst>
            </a:custGeom>
            <a:solidFill>
              <a:srgbClr val="CCCCCC"/>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8"/>
            <p:cNvSpPr/>
            <p:nvPr/>
          </p:nvSpPr>
          <p:spPr>
            <a:xfrm>
              <a:off x="65589" y="-1"/>
              <a:ext cx="288965" cy="230624"/>
            </a:xfrm>
            <a:custGeom>
              <a:rect b="b" l="l" r="r" t="t"/>
              <a:pathLst>
                <a:path extrusionOk="0" h="21600" w="21600">
                  <a:moveTo>
                    <a:pt x="2873" y="0"/>
                  </a:moveTo>
                  <a:lnTo>
                    <a:pt x="18727" y="0"/>
                  </a:lnTo>
                  <a:cubicBezTo>
                    <a:pt x="20314" y="0"/>
                    <a:pt x="21600" y="1612"/>
                    <a:pt x="21600" y="3600"/>
                  </a:cubicBezTo>
                  <a:lnTo>
                    <a:pt x="21600" y="21600"/>
                  </a:lnTo>
                  <a:lnTo>
                    <a:pt x="0" y="21600"/>
                  </a:lnTo>
                  <a:lnTo>
                    <a:pt x="0" y="3600"/>
                  </a:lnTo>
                  <a:cubicBezTo>
                    <a:pt x="0" y="1612"/>
                    <a:pt x="1286" y="0"/>
                    <a:pt x="2873" y="0"/>
                  </a:cubicBezTo>
                  <a:close/>
                </a:path>
              </a:pathLst>
            </a:custGeom>
            <a:solidFill>
              <a:srgbClr val="E7E7E7"/>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p:nvPr/>
          </p:nvSpPr>
          <p:spPr>
            <a:xfrm>
              <a:off x="7937" y="126213"/>
              <a:ext cx="396608" cy="444540"/>
            </a:xfrm>
            <a:prstGeom prst="roundRect">
              <a:avLst>
                <a:gd fmla="val 12273" name="adj"/>
              </a:avLst>
            </a:prstGeom>
            <a:solidFill>
              <a:srgbClr val="1B212C"/>
            </a:solidFill>
            <a:ln>
              <a:noFill/>
            </a:ln>
            <a:effectLst>
              <a:outerShdw blurRad="393700" rotWithShape="0" dir="8100000" dist="38100">
                <a:srgbClr val="000000">
                  <a:alpha val="49411"/>
                </a:srgbClr>
              </a:outerShdw>
            </a:effectLst>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8"/>
            <p:cNvSpPr/>
            <p:nvPr/>
          </p:nvSpPr>
          <p:spPr>
            <a:xfrm>
              <a:off x="3" y="142687"/>
              <a:ext cx="412495" cy="456318"/>
            </a:xfrm>
            <a:prstGeom prst="roundRect">
              <a:avLst>
                <a:gd fmla="val 10240" name="adj"/>
              </a:avLst>
            </a:prstGeom>
            <a:solidFill>
              <a:srgbClr val="999999"/>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38"/>
            <p:cNvSpPr/>
            <p:nvPr/>
          </p:nvSpPr>
          <p:spPr>
            <a:xfrm>
              <a:off x="388674" y="322579"/>
              <a:ext cx="47111" cy="47111"/>
            </a:xfrm>
            <a:custGeom>
              <a:rect b="b" l="l" r="r" t="t"/>
              <a:pathLst>
                <a:path extrusionOk="0" h="21600" w="21600">
                  <a:moveTo>
                    <a:pt x="0" y="0"/>
                  </a:moveTo>
                  <a:lnTo>
                    <a:pt x="10800" y="0"/>
                  </a:lnTo>
                  <a:cubicBezTo>
                    <a:pt x="16765" y="0"/>
                    <a:pt x="21600" y="4835"/>
                    <a:pt x="21600" y="10800"/>
                  </a:cubicBezTo>
                  <a:cubicBezTo>
                    <a:pt x="21600" y="16765"/>
                    <a:pt x="16765" y="21600"/>
                    <a:pt x="10800" y="21600"/>
                  </a:cubicBezTo>
                  <a:lnTo>
                    <a:pt x="0" y="21600"/>
                  </a:lnTo>
                  <a:close/>
                </a:path>
              </a:pathLst>
            </a:custGeom>
            <a:solidFill>
              <a:srgbClr val="D9D9D9"/>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38"/>
            <p:cNvSpPr/>
            <p:nvPr/>
          </p:nvSpPr>
          <p:spPr>
            <a:xfrm>
              <a:off x="0" y="124282"/>
              <a:ext cx="412494" cy="469192"/>
            </a:xfrm>
            <a:prstGeom prst="roundRect">
              <a:avLst>
                <a:gd fmla="val 10240" name="adj"/>
              </a:avLst>
            </a:prstGeom>
            <a:solidFill>
              <a:srgbClr val="D9D9D9"/>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Google Shape;343;p28" id="402" name="Google Shape;402;p38"/>
          <p:cNvPicPr preferRelativeResize="0"/>
          <p:nvPr/>
        </p:nvPicPr>
        <p:blipFill rotWithShape="1">
          <a:blip r:embed="rId3">
            <a:alphaModFix/>
          </a:blip>
          <a:srcRect b="27094" l="49668" r="37356" t="55914"/>
          <a:stretch/>
        </p:blipFill>
        <p:spPr>
          <a:xfrm>
            <a:off x="8127234" y="3586562"/>
            <a:ext cx="379017" cy="429816"/>
          </a:xfrm>
          <a:custGeom>
            <a:rect b="b" l="l" r="r" t="t"/>
            <a:pathLst>
              <a:path extrusionOk="0" h="21600" w="21600">
                <a:moveTo>
                  <a:pt x="1674" y="0"/>
                </a:moveTo>
                <a:cubicBezTo>
                  <a:pt x="743" y="0"/>
                  <a:pt x="0" y="656"/>
                  <a:pt x="0" y="1476"/>
                </a:cubicBezTo>
                <a:lnTo>
                  <a:pt x="0" y="20124"/>
                </a:lnTo>
                <a:cubicBezTo>
                  <a:pt x="0" y="20944"/>
                  <a:pt x="743" y="21600"/>
                  <a:pt x="1674" y="21600"/>
                </a:cubicBezTo>
                <a:lnTo>
                  <a:pt x="19926" y="21600"/>
                </a:lnTo>
                <a:cubicBezTo>
                  <a:pt x="20857" y="21600"/>
                  <a:pt x="21600" y="20944"/>
                  <a:pt x="21600" y="20124"/>
                </a:cubicBezTo>
                <a:lnTo>
                  <a:pt x="21600" y="1476"/>
                </a:lnTo>
                <a:cubicBezTo>
                  <a:pt x="21600" y="656"/>
                  <a:pt x="20857" y="0"/>
                  <a:pt x="19926" y="0"/>
                </a:cubicBezTo>
                <a:lnTo>
                  <a:pt x="1674" y="0"/>
                </a:lnTo>
                <a:close/>
              </a:path>
            </a:pathLst>
          </a:cu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1339150" y="372925"/>
            <a:ext cx="7038900" cy="914101"/>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Introduction</a:t>
            </a:r>
            <a:endParaRPr/>
          </a:p>
        </p:txBody>
      </p:sp>
      <p:sp>
        <p:nvSpPr>
          <p:cNvPr id="240" name="Google Shape;240;p19"/>
          <p:cNvSpPr txBox="1"/>
          <p:nvPr>
            <p:ph idx="1" type="body"/>
          </p:nvPr>
        </p:nvSpPr>
        <p:spPr>
          <a:xfrm>
            <a:off x="1297500" y="1567549"/>
            <a:ext cx="7038900"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300"/>
              <a:buNone/>
            </a:pPr>
            <a:r>
              <a:rPr b="0" i="0" lang="en-US" sz="1300" u="none" cap="none" strike="noStrike">
                <a:solidFill>
                  <a:srgbClr val="FFFFFF"/>
                </a:solidFill>
                <a:latin typeface="Lato"/>
                <a:ea typeface="Lato"/>
                <a:cs typeface="Lato"/>
                <a:sym typeface="Lato"/>
              </a:rPr>
              <a:t>Who I am:</a:t>
            </a:r>
            <a:endParaRPr/>
          </a:p>
          <a:p>
            <a:pPr indent="-228600" lvl="0" marL="228600" rtl="0" algn="l">
              <a:lnSpc>
                <a:spcPct val="115000"/>
              </a:lnSpc>
              <a:spcBef>
                <a:spcPts val="1600"/>
              </a:spcBef>
              <a:spcAft>
                <a:spcPts val="0"/>
              </a:spcAft>
              <a:buSzPts val="1300"/>
              <a:buChar char="●"/>
            </a:pPr>
            <a:r>
              <a:rPr b="0" i="0" lang="en-US" sz="1300" u="none" cap="none" strike="noStrike">
                <a:solidFill>
                  <a:srgbClr val="FFFFFF"/>
                </a:solidFill>
                <a:latin typeface="Lato"/>
                <a:ea typeface="Lato"/>
                <a:cs typeface="Lato"/>
                <a:sym typeface="Lato"/>
              </a:rPr>
              <a:t>“Alright” or “Alrighttt” across various blockchain development communities </a:t>
            </a:r>
            <a:endParaRPr/>
          </a:p>
          <a:p>
            <a:pPr indent="-228600" lvl="0" marL="228600" rtl="0" algn="l">
              <a:lnSpc>
                <a:spcPct val="115000"/>
              </a:lnSpc>
              <a:spcBef>
                <a:spcPts val="1600"/>
              </a:spcBef>
              <a:spcAft>
                <a:spcPts val="0"/>
              </a:spcAft>
              <a:buSzPts val="1300"/>
              <a:buChar char="●"/>
            </a:pPr>
            <a:r>
              <a:rPr b="0" i="0" lang="en-US" sz="1300" u="none" cap="none" strike="noStrike">
                <a:solidFill>
                  <a:srgbClr val="FFFFFF"/>
                </a:solidFill>
                <a:latin typeface="Lato"/>
                <a:ea typeface="Lato"/>
                <a:cs typeface="Lato"/>
                <a:sym typeface="Lato"/>
              </a:rPr>
              <a:t>5+ years experience software developer</a:t>
            </a:r>
            <a:endParaRPr/>
          </a:p>
          <a:p>
            <a:pPr indent="-228600" lvl="0" marL="228600" rtl="0" algn="l">
              <a:lnSpc>
                <a:spcPct val="115000"/>
              </a:lnSpc>
              <a:spcBef>
                <a:spcPts val="1600"/>
              </a:spcBef>
              <a:spcAft>
                <a:spcPts val="0"/>
              </a:spcAft>
              <a:buSzPts val="1300"/>
              <a:buChar char="●"/>
            </a:pPr>
            <a:r>
              <a:rPr b="0" i="0" lang="en-US" sz="1300" u="none" cap="none" strike="noStrike">
                <a:solidFill>
                  <a:srgbClr val="FFFFFF"/>
                </a:solidFill>
                <a:latin typeface="Lato"/>
                <a:ea typeface="Lato"/>
                <a:cs typeface="Lato"/>
                <a:sym typeface="Lato"/>
              </a:rPr>
              <a:t>C, C++, rust, python</a:t>
            </a:r>
            <a:endParaRPr/>
          </a:p>
          <a:p>
            <a:pPr indent="-228600" lvl="0" marL="228600" rtl="0" algn="l">
              <a:lnSpc>
                <a:spcPct val="115000"/>
              </a:lnSpc>
              <a:spcBef>
                <a:spcPts val="1600"/>
              </a:spcBef>
              <a:spcAft>
                <a:spcPts val="0"/>
              </a:spcAft>
              <a:buSzPts val="1300"/>
              <a:buChar char="●"/>
            </a:pPr>
            <a:r>
              <a:rPr b="0" i="0" lang="en-US" sz="1300" u="none" cap="none" strike="noStrike">
                <a:solidFill>
                  <a:srgbClr val="FFFFFF"/>
                </a:solidFill>
                <a:latin typeface="Lato"/>
                <a:ea typeface="Lato"/>
                <a:cs typeface="Lato"/>
                <a:sym typeface="Lato"/>
              </a:rPr>
              <a:t>Specialize in identifying vulnerabilities in blockchain consensus models and p2p networking stacks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1297500" y="393749"/>
            <a:ext cx="7038900"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Scope</a:t>
            </a:r>
            <a:endParaRPr/>
          </a:p>
        </p:txBody>
      </p:sp>
      <p:sp>
        <p:nvSpPr>
          <p:cNvPr id="246" name="Google Shape;246;p20"/>
          <p:cNvSpPr txBox="1"/>
          <p:nvPr>
            <p:ph idx="1" type="body"/>
          </p:nvPr>
        </p:nvSpPr>
        <p:spPr>
          <a:xfrm>
            <a:off x="1052550" y="1710804"/>
            <a:ext cx="7038900" cy="2339400"/>
          </a:xfrm>
          <a:prstGeom prst="rect">
            <a:avLst/>
          </a:prstGeom>
          <a:noFill/>
          <a:ln>
            <a:noFill/>
          </a:ln>
        </p:spPr>
        <p:txBody>
          <a:bodyPr anchorCtr="0" anchor="t" bIns="91400" lIns="91400" spcFirstLastPara="1" rIns="91400" wrap="square" tIns="91400">
            <a:normAutofit/>
          </a:bodyPr>
          <a:lstStyle/>
          <a:p>
            <a:pPr indent="-311150" lvl="0" marL="457200"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The original stated scope of this grant was to produce “a feasibility study to estimate development of the technology to allow Sia adaptor signatures to be able to be used in atomic swaps, specifically in the Atomicdex protocol.”</a:t>
            </a:r>
            <a:endParaRPr b="0" i="0" sz="1300" u="none" cap="none" strike="noStrike">
              <a:solidFill>
                <a:srgbClr val="FFFFFF"/>
              </a:solidFill>
              <a:latin typeface="Lato"/>
              <a:ea typeface="Lato"/>
              <a:cs typeface="Lato"/>
              <a:sym typeface="Lato"/>
            </a:endParaRPr>
          </a:p>
          <a:p>
            <a:pPr indent="0" lvl="0" marL="457200" rtl="0" algn="l">
              <a:lnSpc>
                <a:spcPct val="115000"/>
              </a:lnSpc>
              <a:spcBef>
                <a:spcPts val="0"/>
              </a:spcBef>
              <a:spcAft>
                <a:spcPts val="0"/>
              </a:spcAft>
              <a:buNone/>
            </a:pPr>
            <a:r>
              <a:t/>
            </a:r>
            <a:endParaRPr/>
          </a:p>
          <a:p>
            <a:pPr indent="-311150" lvl="0" marL="457200"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After our resource gathering and research phase for the original scope we asked to expand the scope to simply to identify “the simplest or most cost effective path towards SIA integration into existing DEXs”.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1"/>
          <p:cNvSpPr txBox="1"/>
          <p:nvPr>
            <p:ph type="title"/>
          </p:nvPr>
        </p:nvSpPr>
        <p:spPr>
          <a:xfrm>
            <a:off x="1297500" y="393749"/>
            <a:ext cx="7038900"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Komodo DeFi Framework</a:t>
            </a:r>
            <a:endParaRPr/>
          </a:p>
        </p:txBody>
      </p:sp>
      <p:sp>
        <p:nvSpPr>
          <p:cNvPr id="252" name="Google Shape;252;p21"/>
          <p:cNvSpPr txBox="1"/>
          <p:nvPr>
            <p:ph idx="1" type="body"/>
          </p:nvPr>
        </p:nvSpPr>
        <p:spPr>
          <a:xfrm>
            <a:off x="1297500" y="1567549"/>
            <a:ext cx="7038900" cy="2911201"/>
          </a:xfrm>
          <a:prstGeom prst="rect">
            <a:avLst/>
          </a:prstGeom>
          <a:noFill/>
          <a:ln>
            <a:noFill/>
          </a:ln>
        </p:spPr>
        <p:txBody>
          <a:bodyPr anchorCtr="0" anchor="t" bIns="91400" lIns="91400" spcFirstLastPara="1" rIns="91400" wrap="square" tIns="91400">
            <a:normAutofit/>
          </a:bodyPr>
          <a:lstStyle/>
          <a:p>
            <a:pPr indent="-311150" lvl="0" marL="457200"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Multi-coin wallet with various DeFi functionality</a:t>
            </a:r>
            <a:endParaRPr/>
          </a:p>
          <a:p>
            <a:pPr indent="-311150" lvl="0" marL="457200"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Ordermatching engine for p2p atomic swaps</a:t>
            </a:r>
            <a:endParaRPr/>
          </a:p>
          <a:p>
            <a:pPr indent="-311150" lvl="0" marL="457200"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Allows for integration of essentially any coin’s network protocols and consensus rules over a set of generic interfaces</a:t>
            </a:r>
            <a:endParaRPr/>
          </a:p>
          <a:p>
            <a:pPr indent="-311150" lvl="0" marL="457200"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To put it simply, any new coin protocol can integrate into the framework and automatically have compatible atomic swaps with all other integrated protocols.</a:t>
            </a:r>
            <a:endParaRPr/>
          </a:p>
          <a:p>
            <a:pPr indent="-311150" lvl="0" marL="457200" rtl="0" algn="l">
              <a:lnSpc>
                <a:spcPct val="115000"/>
              </a:lnSpc>
              <a:spcBef>
                <a:spcPts val="0"/>
              </a:spcBef>
              <a:spcAft>
                <a:spcPts val="0"/>
              </a:spcAft>
              <a:buSzPts val="1300"/>
              <a:buChar char="●"/>
            </a:pPr>
            <a:r>
              <a:rPr lang="en-US"/>
              <a:t>supports BTC-like coins, EVM-based coins and tokens, tendermint, solana and lightning </a:t>
            </a:r>
            <a:r>
              <a:rPr lang="en-US"/>
              <a:t>network</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2"/>
          <p:cNvSpPr txBox="1"/>
          <p:nvPr>
            <p:ph type="title"/>
          </p:nvPr>
        </p:nvSpPr>
        <p:spPr>
          <a:xfrm>
            <a:off x="1297500" y="393749"/>
            <a:ext cx="7038900"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Atomic Swaps</a:t>
            </a:r>
            <a:endParaRPr/>
          </a:p>
        </p:txBody>
      </p:sp>
      <p:sp>
        <p:nvSpPr>
          <p:cNvPr id="258" name="Google Shape;258;p22"/>
          <p:cNvSpPr txBox="1"/>
          <p:nvPr>
            <p:ph idx="1" type="body"/>
          </p:nvPr>
        </p:nvSpPr>
        <p:spPr>
          <a:xfrm>
            <a:off x="1297500" y="1567549"/>
            <a:ext cx="7038900"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300"/>
              <a:buNone/>
            </a:pPr>
            <a:r>
              <a:rPr b="0" i="0" lang="en-US" sz="1300" u="none" cap="none" strike="noStrike">
                <a:solidFill>
                  <a:srgbClr val="FFFFFF"/>
                </a:solidFill>
                <a:latin typeface="Lato"/>
                <a:ea typeface="Lato"/>
                <a:cs typeface="Lato"/>
                <a:sym typeface="Lato"/>
              </a:rPr>
              <a:t>Atomic swaps are a way for two parties to trustlessly exchange two sets of funds. </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eg, Alice can exchange her Litecoin for Bob's Bitcoin without trusting him or any third party</a:t>
            </a:r>
            <a:endParaRPr/>
          </a:p>
          <a:p>
            <a:pPr indent="0" lvl="0" marL="0" rtl="0" algn="l">
              <a:lnSpc>
                <a:spcPct val="115000"/>
              </a:lnSpc>
              <a:spcBef>
                <a:spcPts val="0"/>
              </a:spcBef>
              <a:spcAft>
                <a:spcPts val="0"/>
              </a:spcAft>
              <a:buSzPts val="1300"/>
              <a:buNone/>
            </a:pPr>
            <a:r>
              <a:t/>
            </a:r>
            <a:endParaRPr b="0" i="0" sz="1300" u="none" cap="none" strike="noStrike">
              <a:solidFill>
                <a:srgbClr val="FFFFFF"/>
              </a:solidFill>
              <a:latin typeface="Lato"/>
              <a:ea typeface="Lato"/>
              <a:cs typeface="Lato"/>
              <a:sym typeface="Lato"/>
            </a:endParaRPr>
          </a:p>
          <a:p>
            <a:pPr indent="0" lvl="0" marL="0" rtl="0" algn="l">
              <a:lnSpc>
                <a:spcPct val="115000"/>
              </a:lnSpc>
              <a:spcBef>
                <a:spcPts val="0"/>
              </a:spcBef>
              <a:spcAft>
                <a:spcPts val="0"/>
              </a:spcAft>
              <a:buSzPts val="1300"/>
              <a:buNone/>
            </a:pPr>
            <a:r>
              <a:rPr b="0" i="0" lang="en-US" sz="1300" u="none" cap="none" strike="noStrike">
                <a:solidFill>
                  <a:srgbClr val="FFFFFF"/>
                </a:solidFill>
                <a:latin typeface="Lato"/>
                <a:ea typeface="Lato"/>
                <a:cs typeface="Lato"/>
                <a:sym typeface="Lato"/>
              </a:rPr>
              <a:t>This is generally accomplished via what is known as a Hash Locked Time Contract ( "HLTC" ).</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a very simple smart contract supported by bitcoin-like blockchain networks.</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Pioneered in 2013-2014 by Tier Nolan</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Many different variations</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Allows one party to compel the other to reveal a secret needed to spend a set of funds</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All current integrations into the Komodo DeFI Framework implement HLTCs or emulate HLTC behavior via smart contracts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3"/>
          <p:cNvSpPr txBox="1"/>
          <p:nvPr>
            <p:ph type="title"/>
          </p:nvPr>
        </p:nvSpPr>
        <p:spPr>
          <a:xfrm>
            <a:off x="1297500" y="393749"/>
            <a:ext cx="7038900"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Sia Blockchain</a:t>
            </a:r>
            <a:endParaRPr/>
          </a:p>
        </p:txBody>
      </p:sp>
      <p:sp>
        <p:nvSpPr>
          <p:cNvPr id="264" name="Google Shape;264;p23"/>
          <p:cNvSpPr txBox="1"/>
          <p:nvPr>
            <p:ph idx="1" type="body"/>
          </p:nvPr>
        </p:nvSpPr>
        <p:spPr>
          <a:xfrm>
            <a:off x="1297500" y="1567549"/>
            <a:ext cx="7038900"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300"/>
              <a:buNone/>
            </a:pPr>
            <a:r>
              <a:rPr b="0" i="0" lang="en-US" sz="1300" u="none" cap="none" strike="noStrike">
                <a:solidFill>
                  <a:srgbClr val="FFFFFF"/>
                </a:solidFill>
                <a:latin typeface="Lato"/>
                <a:ea typeface="Lato"/>
                <a:cs typeface="Lato"/>
                <a:sym typeface="Lato"/>
              </a:rPr>
              <a:t>Sia is a unique blockchain requiring a custom integration into the Komodo DeFi Framework</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Sia is written in Go. It is not forked from Bitcoin or any previous project.</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Sia shares the Unspent Transaction Output( or "UTXO" ) model first established by Bitcoin.</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Sia uses ed25519, unlike Bitcoin and Ethereum which both use secp256k1.</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Sia does not implement any equivalent to Bitcoin's "script" interpreter. This is Bitcoin's basic scripting language which allows for simple conditional statements. Sia has no scripting language to allow similar functionality. </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Sia supports locking UTXOs with a “timelock” or specifying “this UTXO cannot be spent until a specified timestamp has passed.</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Sia supports creating signatures that are not considered valid until a specified timestamp has passed.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4"/>
          <p:cNvSpPr txBox="1"/>
          <p:nvPr>
            <p:ph type="title"/>
          </p:nvPr>
        </p:nvSpPr>
        <p:spPr>
          <a:xfrm>
            <a:off x="1297500" y="393749"/>
            <a:ext cx="7038900"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Adaptor Signatures</a:t>
            </a:r>
            <a:endParaRPr/>
          </a:p>
        </p:txBody>
      </p:sp>
      <p:sp>
        <p:nvSpPr>
          <p:cNvPr id="270" name="Google Shape;270;p24"/>
          <p:cNvSpPr txBox="1"/>
          <p:nvPr>
            <p:ph idx="1" type="body"/>
          </p:nvPr>
        </p:nvSpPr>
        <p:spPr>
          <a:xfrm>
            <a:off x="1297500" y="1618069"/>
            <a:ext cx="7038900"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300"/>
              <a:buNone/>
            </a:pPr>
            <a:r>
              <a:rPr b="0" i="0" lang="en-US" sz="1300" u="none" cap="none" strike="noStrike">
                <a:solidFill>
                  <a:srgbClr val="FFFFFF"/>
                </a:solidFill>
                <a:latin typeface="Lato"/>
                <a:ea typeface="Lato"/>
                <a:cs typeface="Lato"/>
                <a:sym typeface="Lato"/>
              </a:rPr>
              <a:t>Adaptor Signatures are a cryptographic concept that can be used in place of an HLTC within atomic swap protocols.</a:t>
            </a:r>
            <a:endParaRPr b="0" i="0" sz="1300" u="none" cap="none" strike="noStrike">
              <a:solidFill>
                <a:srgbClr val="FFFFFF"/>
              </a:solidFill>
              <a:latin typeface="Lato"/>
              <a:ea typeface="Lato"/>
              <a:cs typeface="Lato"/>
              <a:sym typeface="Lato"/>
            </a:endParaRPr>
          </a:p>
          <a:p>
            <a:pPr indent="0" lvl="0" marL="0" rtl="0" algn="l">
              <a:lnSpc>
                <a:spcPct val="115000"/>
              </a:lnSpc>
              <a:spcBef>
                <a:spcPts val="0"/>
              </a:spcBef>
              <a:spcAft>
                <a:spcPts val="0"/>
              </a:spcAft>
              <a:buSzPts val="1300"/>
              <a:buNone/>
            </a:pPr>
            <a:r>
              <a:t/>
            </a:r>
            <a:endParaRPr/>
          </a:p>
          <a:p>
            <a:pPr indent="-228598" lvl="0" marL="228598"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Alice can share an incomplete signature to Bob. Bob is able to complete this signature by adapting it with a secret that Alice would like to know. By completing the signature and sharing it to Alice, Alice receives knowledge of an agreed upon secret. </a:t>
            </a:r>
            <a:endParaRPr b="0" i="0" sz="1300" u="none" cap="none" strike="noStrike">
              <a:solidFill>
                <a:srgbClr val="FFFFFF"/>
              </a:solidFill>
              <a:latin typeface="Lato"/>
              <a:ea typeface="Lato"/>
              <a:cs typeface="Lato"/>
              <a:sym typeface="Lato"/>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228599" lvl="0" marL="228599" rtl="0" algn="l">
              <a:lnSpc>
                <a:spcPct val="115000"/>
              </a:lnSpc>
              <a:spcBef>
                <a:spcPts val="0"/>
              </a:spcBef>
              <a:spcAft>
                <a:spcPts val="0"/>
              </a:spcAft>
              <a:buSzPts val="1300"/>
              <a:buChar char="●"/>
            </a:pPr>
            <a:r>
              <a:rPr b="0" i="0" lang="en-US" sz="1300" u="none" cap="none" strike="noStrike">
                <a:solidFill>
                  <a:srgbClr val="FFFFFF"/>
                </a:solidFill>
                <a:latin typeface="Lato"/>
                <a:ea typeface="Lato"/>
                <a:cs typeface="Lato"/>
                <a:sym typeface="Lato"/>
              </a:rPr>
              <a:t>Same basic premise of HLTCs; one party compels the other to reveal a secret </a:t>
            </a:r>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5"/>
          <p:cNvSpPr txBox="1"/>
          <p:nvPr>
            <p:ph type="title"/>
          </p:nvPr>
        </p:nvSpPr>
        <p:spPr>
          <a:xfrm>
            <a:off x="1297500" y="393749"/>
            <a:ext cx="7038900" cy="9141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FFFFFF"/>
              </a:buClr>
              <a:buSzPts val="2400"/>
              <a:buFont typeface="Montserrat"/>
              <a:buNone/>
            </a:pPr>
            <a:r>
              <a:rPr lang="en-US" sz="2400"/>
              <a:t>Motivations for the Study</a:t>
            </a:r>
            <a:endParaRPr/>
          </a:p>
        </p:txBody>
      </p:sp>
      <p:sp>
        <p:nvSpPr>
          <p:cNvPr id="276" name="Google Shape;276;p25"/>
          <p:cNvSpPr txBox="1"/>
          <p:nvPr>
            <p:ph idx="1" type="body"/>
          </p:nvPr>
        </p:nvSpPr>
        <p:spPr>
          <a:xfrm>
            <a:off x="1297500" y="1567549"/>
            <a:ext cx="7038900" cy="2911201"/>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Clr>
                <a:srgbClr val="FFFFFF"/>
              </a:buClr>
              <a:buSzPts val="1183"/>
              <a:buFont typeface="Lato"/>
              <a:buNone/>
            </a:pPr>
            <a:r>
              <a:rPr lang="en-US" sz="1183"/>
              <a:t>Given the limitations of Sia's current consensus model, namely the inability to make conditional statements while sending funds, we believed adaptor signatures to be the best possible way to integrate Sia into the Komodo DeFi Framework.</a:t>
            </a:r>
            <a:endParaRPr/>
          </a:p>
          <a:p>
            <a:pPr indent="0" lvl="0" marL="0" rtl="0" algn="l">
              <a:lnSpc>
                <a:spcPct val="115000"/>
              </a:lnSpc>
              <a:spcBef>
                <a:spcPts val="0"/>
              </a:spcBef>
              <a:spcAft>
                <a:spcPts val="0"/>
              </a:spcAft>
              <a:buClr>
                <a:srgbClr val="FFFFFF"/>
              </a:buClr>
              <a:buSzPts val="1183"/>
              <a:buFont typeface="Lato"/>
              <a:buNone/>
            </a:pPr>
            <a:r>
              <a:t/>
            </a:r>
            <a:endParaRPr sz="1183"/>
          </a:p>
          <a:p>
            <a:pPr indent="0" lvl="0" marL="0" rtl="0" algn="l">
              <a:lnSpc>
                <a:spcPct val="115000"/>
              </a:lnSpc>
              <a:spcBef>
                <a:spcPts val="0"/>
              </a:spcBef>
              <a:spcAft>
                <a:spcPts val="0"/>
              </a:spcAft>
              <a:buClr>
                <a:srgbClr val="FFFFFF"/>
              </a:buClr>
              <a:buSzPts val="1183"/>
              <a:buFont typeface="Lato"/>
              <a:buNone/>
            </a:pPr>
            <a:r>
              <a:rPr lang="en-US" sz="1183"/>
              <a:t>We believed the Sia team and community would find it unacceptable to make changes to Sia’s consensus model to support HLTC-like behavior. </a:t>
            </a:r>
            <a:endParaRPr/>
          </a:p>
          <a:p>
            <a:pPr indent="0" lvl="0" marL="0" rtl="0" algn="l">
              <a:lnSpc>
                <a:spcPct val="115000"/>
              </a:lnSpc>
              <a:spcBef>
                <a:spcPts val="0"/>
              </a:spcBef>
              <a:spcAft>
                <a:spcPts val="0"/>
              </a:spcAft>
              <a:buClr>
                <a:srgbClr val="FFFFFF"/>
              </a:buClr>
              <a:buSzPts val="1183"/>
              <a:buFont typeface="Lato"/>
              <a:buNone/>
            </a:pPr>
            <a:r>
              <a:t/>
            </a:r>
            <a:endParaRPr sz="1183"/>
          </a:p>
          <a:p>
            <a:pPr indent="0" lvl="0" marL="0" rtl="0" algn="l">
              <a:lnSpc>
                <a:spcPct val="115000"/>
              </a:lnSpc>
              <a:spcBef>
                <a:spcPts val="0"/>
              </a:spcBef>
              <a:spcAft>
                <a:spcPts val="0"/>
              </a:spcAft>
              <a:buClr>
                <a:srgbClr val="FFFFFF"/>
              </a:buClr>
              <a:buSzPts val="1183"/>
              <a:buFont typeface="Lato"/>
              <a:buNone/>
            </a:pPr>
            <a:r>
              <a:rPr lang="en-US" sz="1183"/>
              <a:t>During the course of our research, we made the realization that the needed changes to the consensus model are not nearly as invasive as we had first anticipated. We found Sia’s current “UnlockConditions” and planned “Spend Policies” to be a perfectly viable ways of introducing HLTC-like behavior.</a:t>
            </a:r>
            <a:br>
              <a:rPr lang="en-US" sz="1183"/>
            </a:br>
            <a:br>
              <a:rPr lang="en-US" sz="1183"/>
            </a:br>
            <a:r>
              <a:rPr lang="en-US" sz="1183"/>
              <a:t>Please keep in mind that the scope of the grant was not expanded until the third week of our four week deadline. Because of this, the work towards the adaptor signature route is much more polished.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1B212C"/>
      </a:lt1>
      <a:dk2>
        <a:srgbClr val="A7A7A7"/>
      </a:dk2>
      <a:lt2>
        <a:srgbClr val="535353"/>
      </a:lt2>
      <a:accent1>
        <a:srgbClr val="0145AC"/>
      </a:accent1>
      <a:accent2>
        <a:srgbClr val="EECE1A"/>
      </a:accent2>
      <a:accent3>
        <a:srgbClr val="4E5567"/>
      </a:accent3>
      <a:accent4>
        <a:srgbClr val="F4D6AD"/>
      </a:accent4>
      <a:accent5>
        <a:srgbClr val="7890CD"/>
      </a:accent5>
      <a:accent6>
        <a:srgbClr val="F15E22"/>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000000"/>
      </a:dk1>
      <a:lt1>
        <a:srgbClr val="FFFFFF"/>
      </a:lt1>
      <a:dk2>
        <a:srgbClr val="A7A7A7"/>
      </a:dk2>
      <a:lt2>
        <a:srgbClr val="535353"/>
      </a:lt2>
      <a:accent1>
        <a:srgbClr val="0145AC"/>
      </a:accent1>
      <a:accent2>
        <a:srgbClr val="EECE1A"/>
      </a:accent2>
      <a:accent3>
        <a:srgbClr val="4E5567"/>
      </a:accent3>
      <a:accent4>
        <a:srgbClr val="F4D6AD"/>
      </a:accent4>
      <a:accent5>
        <a:srgbClr val="7890CD"/>
      </a:accent5>
      <a:accent6>
        <a:srgbClr val="F15E22"/>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